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350" r:id="rId2"/>
    <p:sldId id="538" r:id="rId3"/>
    <p:sldId id="352" r:id="rId4"/>
    <p:sldId id="424" r:id="rId5"/>
    <p:sldId id="425" r:id="rId6"/>
    <p:sldId id="426" r:id="rId7"/>
    <p:sldId id="427" r:id="rId8"/>
    <p:sldId id="353" r:id="rId9"/>
    <p:sldId id="356" r:id="rId10"/>
    <p:sldId id="428" r:id="rId11"/>
    <p:sldId id="429" r:id="rId12"/>
    <p:sldId id="430" r:id="rId13"/>
    <p:sldId id="431" r:id="rId14"/>
    <p:sldId id="432" r:id="rId15"/>
    <p:sldId id="433" r:id="rId16"/>
    <p:sldId id="434" r:id="rId17"/>
    <p:sldId id="435" r:id="rId18"/>
    <p:sldId id="436" r:id="rId19"/>
    <p:sldId id="438" r:id="rId20"/>
    <p:sldId id="439" r:id="rId21"/>
    <p:sldId id="440" r:id="rId22"/>
    <p:sldId id="441" r:id="rId23"/>
    <p:sldId id="442" r:id="rId24"/>
    <p:sldId id="443" r:id="rId25"/>
    <p:sldId id="357" r:id="rId26"/>
    <p:sldId id="444" r:id="rId27"/>
    <p:sldId id="445" r:id="rId28"/>
    <p:sldId id="362" r:id="rId29"/>
    <p:sldId id="448" r:id="rId30"/>
    <p:sldId id="446" r:id="rId31"/>
    <p:sldId id="447" r:id="rId32"/>
    <p:sldId id="449" r:id="rId33"/>
    <p:sldId id="450" r:id="rId34"/>
    <p:sldId id="451" r:id="rId35"/>
    <p:sldId id="452" r:id="rId36"/>
    <p:sldId id="453" r:id="rId37"/>
    <p:sldId id="454" r:id="rId38"/>
    <p:sldId id="455" r:id="rId39"/>
    <p:sldId id="456" r:id="rId40"/>
    <p:sldId id="457" r:id="rId41"/>
    <p:sldId id="458" r:id="rId42"/>
    <p:sldId id="459" r:id="rId43"/>
    <p:sldId id="461" r:id="rId44"/>
    <p:sldId id="466" r:id="rId45"/>
    <p:sldId id="460" r:id="rId46"/>
    <p:sldId id="462" r:id="rId47"/>
    <p:sldId id="463" r:id="rId48"/>
    <p:sldId id="464" r:id="rId49"/>
    <p:sldId id="366" r:id="rId50"/>
    <p:sldId id="367" r:id="rId51"/>
    <p:sldId id="368" r:id="rId52"/>
    <p:sldId id="465" r:id="rId53"/>
    <p:sldId id="423" r:id="rId54"/>
    <p:sldId id="420" r:id="rId55"/>
    <p:sldId id="539" r:id="rId56"/>
    <p:sldId id="535" r:id="rId57"/>
  </p:sldIdLst>
  <p:sldSz cx="10080625" cy="7561263"/>
  <p:notesSz cx="6858000" cy="9144000"/>
  <p:defaultTextStyle>
    <a:defPPr>
      <a:defRPr lang="en-US"/>
    </a:defPPr>
    <a:lvl1pPr algn="l" defTabSz="1006475" rtl="0" fontAlgn="base">
      <a:spcBef>
        <a:spcPct val="0"/>
      </a:spcBef>
      <a:spcAft>
        <a:spcPct val="0"/>
      </a:spcAft>
      <a:defRPr sz="2000" kern="1200">
        <a:solidFill>
          <a:schemeClr val="tx1"/>
        </a:solidFill>
        <a:latin typeface="Arial" charset="0"/>
        <a:ea typeface="+mn-ea"/>
        <a:cs typeface="Arial" charset="0"/>
      </a:defRPr>
    </a:lvl1pPr>
    <a:lvl2pPr marL="503238" indent="-46038" algn="l" defTabSz="1006475" rtl="0" fontAlgn="base">
      <a:spcBef>
        <a:spcPct val="0"/>
      </a:spcBef>
      <a:spcAft>
        <a:spcPct val="0"/>
      </a:spcAft>
      <a:defRPr sz="2000" kern="1200">
        <a:solidFill>
          <a:schemeClr val="tx1"/>
        </a:solidFill>
        <a:latin typeface="Arial" charset="0"/>
        <a:ea typeface="+mn-ea"/>
        <a:cs typeface="Arial" charset="0"/>
      </a:defRPr>
    </a:lvl2pPr>
    <a:lvl3pPr marL="1006475" indent="-92075" algn="l" defTabSz="1006475" rtl="0" fontAlgn="base">
      <a:spcBef>
        <a:spcPct val="0"/>
      </a:spcBef>
      <a:spcAft>
        <a:spcPct val="0"/>
      </a:spcAft>
      <a:defRPr sz="2000" kern="1200">
        <a:solidFill>
          <a:schemeClr val="tx1"/>
        </a:solidFill>
        <a:latin typeface="Arial" charset="0"/>
        <a:ea typeface="+mn-ea"/>
        <a:cs typeface="Arial" charset="0"/>
      </a:defRPr>
    </a:lvl3pPr>
    <a:lvl4pPr marL="1511300" indent="-139700" algn="l" defTabSz="1006475" rtl="0" fontAlgn="base">
      <a:spcBef>
        <a:spcPct val="0"/>
      </a:spcBef>
      <a:spcAft>
        <a:spcPct val="0"/>
      </a:spcAft>
      <a:defRPr sz="2000" kern="1200">
        <a:solidFill>
          <a:schemeClr val="tx1"/>
        </a:solidFill>
        <a:latin typeface="Arial" charset="0"/>
        <a:ea typeface="+mn-ea"/>
        <a:cs typeface="Arial" charset="0"/>
      </a:defRPr>
    </a:lvl4pPr>
    <a:lvl5pPr marL="2014538" indent="-185738" algn="l" defTabSz="1006475"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DAAB9"/>
    <a:srgbClr val="006996"/>
    <a:srgbClr val="F7AC00"/>
    <a:srgbClr val="E53527"/>
    <a:srgbClr val="96C03A"/>
    <a:srgbClr val="0087C1"/>
    <a:srgbClr val="C20069"/>
    <a:srgbClr val="873E8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90000" autoAdjust="0"/>
  </p:normalViewPr>
  <p:slideViewPr>
    <p:cSldViewPr>
      <p:cViewPr>
        <p:scale>
          <a:sx n="59" d="100"/>
          <a:sy n="59" d="100"/>
        </p:scale>
        <p:origin x="-1002" y="-120"/>
      </p:cViewPr>
      <p:guideLst>
        <p:guide orient="horz" pos="2382"/>
        <p:guide pos="317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83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ADC00-78A8-422D-938B-50FB6C37218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D889A88-3F8B-4152-B178-ACE8E116A565}">
      <dgm:prSet phldrT="[Text]"/>
      <dgm:spPr/>
      <dgm:t>
        <a:bodyPr/>
        <a:lstStyle/>
        <a:p>
          <a:r>
            <a:rPr lang="en-US" dirty="0" smtClean="0"/>
            <a:t>Query</a:t>
          </a:r>
          <a:endParaRPr lang="en-US" dirty="0"/>
        </a:p>
      </dgm:t>
    </dgm:pt>
    <dgm:pt modelId="{372D1427-3A17-4C06-926A-299D212C2255}" type="parTrans" cxnId="{C236A64D-E4FC-49B2-8AA4-07B570BD506B}">
      <dgm:prSet/>
      <dgm:spPr/>
      <dgm:t>
        <a:bodyPr/>
        <a:lstStyle/>
        <a:p>
          <a:endParaRPr lang="en-US"/>
        </a:p>
      </dgm:t>
    </dgm:pt>
    <dgm:pt modelId="{0042BFCA-EC1E-4978-ADE3-BB66611965BD}" type="sibTrans" cxnId="{C236A64D-E4FC-49B2-8AA4-07B570BD506B}">
      <dgm:prSet/>
      <dgm:spPr/>
      <dgm:t>
        <a:bodyPr/>
        <a:lstStyle/>
        <a:p>
          <a:endParaRPr lang="en-US"/>
        </a:p>
      </dgm:t>
    </dgm:pt>
    <dgm:pt modelId="{0198B94E-106C-4636-99F9-E9E7A2147566}">
      <dgm:prSet phldrT="[Text]"/>
      <dgm:spPr/>
      <dgm:t>
        <a:bodyPr/>
        <a:lstStyle/>
        <a:p>
          <a:r>
            <a:rPr lang="en-US" dirty="0" smtClean="0"/>
            <a:t>Marketing</a:t>
          </a:r>
          <a:endParaRPr lang="en-US" dirty="0"/>
        </a:p>
      </dgm:t>
    </dgm:pt>
    <dgm:pt modelId="{217C6C46-4640-40F2-BF0F-3AF5806CA2C1}" type="parTrans" cxnId="{FC311321-535D-48EC-A569-94A785F3C122}">
      <dgm:prSet/>
      <dgm:spPr/>
      <dgm:t>
        <a:bodyPr/>
        <a:lstStyle/>
        <a:p>
          <a:endParaRPr lang="en-US"/>
        </a:p>
      </dgm:t>
    </dgm:pt>
    <dgm:pt modelId="{CD247A7D-28FF-46E0-B86F-6E48701AB2F1}" type="sibTrans" cxnId="{FC311321-535D-48EC-A569-94A785F3C122}">
      <dgm:prSet/>
      <dgm:spPr/>
      <dgm:t>
        <a:bodyPr/>
        <a:lstStyle/>
        <a:p>
          <a:endParaRPr lang="en-US"/>
        </a:p>
      </dgm:t>
    </dgm:pt>
    <dgm:pt modelId="{176313A8-1B11-4476-92AC-CE451B9A3671}">
      <dgm:prSet phldrT="[Text]"/>
      <dgm:spPr/>
      <dgm:t>
        <a:bodyPr/>
        <a:lstStyle/>
        <a:p>
          <a:r>
            <a:rPr lang="en-US" dirty="0" smtClean="0"/>
            <a:t>Design</a:t>
          </a:r>
          <a:endParaRPr lang="en-US" dirty="0"/>
        </a:p>
      </dgm:t>
    </dgm:pt>
    <dgm:pt modelId="{75C4197F-20CC-4D0C-9135-C0310F79CAEE}" type="parTrans" cxnId="{485F8B0E-3A4A-491B-AA00-D61A2D61B80F}">
      <dgm:prSet/>
      <dgm:spPr/>
      <dgm:t>
        <a:bodyPr/>
        <a:lstStyle/>
        <a:p>
          <a:endParaRPr lang="en-US"/>
        </a:p>
      </dgm:t>
    </dgm:pt>
    <dgm:pt modelId="{74EB7B4A-AB8E-4BB0-9D06-2EA5991FE39A}" type="sibTrans" cxnId="{485F8B0E-3A4A-491B-AA00-D61A2D61B80F}">
      <dgm:prSet/>
      <dgm:spPr/>
      <dgm:t>
        <a:bodyPr/>
        <a:lstStyle/>
        <a:p>
          <a:endParaRPr lang="en-US"/>
        </a:p>
      </dgm:t>
    </dgm:pt>
    <dgm:pt modelId="{19DC5BAD-ACC3-402F-9D88-FBBEC0401128}">
      <dgm:prSet phldrT="[Text]"/>
      <dgm:spPr/>
      <dgm:t>
        <a:bodyPr/>
        <a:lstStyle/>
        <a:p>
          <a:r>
            <a:rPr lang="en-US" dirty="0" smtClean="0"/>
            <a:t>Production</a:t>
          </a:r>
          <a:endParaRPr lang="en-US" dirty="0"/>
        </a:p>
      </dgm:t>
    </dgm:pt>
    <dgm:pt modelId="{27A7C712-F254-460C-BBAA-461AD9648C4D}" type="parTrans" cxnId="{C5B55F1A-199E-4B62-8585-46D5E1F16BC8}">
      <dgm:prSet/>
      <dgm:spPr/>
      <dgm:t>
        <a:bodyPr/>
        <a:lstStyle/>
        <a:p>
          <a:endParaRPr lang="en-US"/>
        </a:p>
      </dgm:t>
    </dgm:pt>
    <dgm:pt modelId="{BF793F14-7761-45B7-9D41-79BC8077CD72}" type="sibTrans" cxnId="{C5B55F1A-199E-4B62-8585-46D5E1F16BC8}">
      <dgm:prSet/>
      <dgm:spPr/>
      <dgm:t>
        <a:bodyPr/>
        <a:lstStyle/>
        <a:p>
          <a:endParaRPr lang="en-US"/>
        </a:p>
      </dgm:t>
    </dgm:pt>
    <dgm:pt modelId="{FBBD5D79-B678-4C65-9294-AC3F533D4ACA}">
      <dgm:prSet phldrT="[Text]"/>
      <dgm:spPr/>
      <dgm:t>
        <a:bodyPr/>
        <a:lstStyle/>
        <a:p>
          <a:r>
            <a:rPr lang="en-US" dirty="0" smtClean="0"/>
            <a:t>Costing</a:t>
          </a:r>
          <a:endParaRPr lang="en-US" dirty="0"/>
        </a:p>
      </dgm:t>
    </dgm:pt>
    <dgm:pt modelId="{7F5C9C48-149B-4D87-88E0-9EC4A2BEFEC1}" type="parTrans" cxnId="{4AE6E293-78B8-4803-B6E0-440DC0A4C9DF}">
      <dgm:prSet/>
      <dgm:spPr/>
      <dgm:t>
        <a:bodyPr/>
        <a:lstStyle/>
        <a:p>
          <a:endParaRPr lang="en-US"/>
        </a:p>
      </dgm:t>
    </dgm:pt>
    <dgm:pt modelId="{FF2A9EBF-9101-428D-985F-4DF7EFD648BF}" type="sibTrans" cxnId="{4AE6E293-78B8-4803-B6E0-440DC0A4C9DF}">
      <dgm:prSet/>
      <dgm:spPr/>
      <dgm:t>
        <a:bodyPr/>
        <a:lstStyle/>
        <a:p>
          <a:endParaRPr lang="en-US"/>
        </a:p>
      </dgm:t>
    </dgm:pt>
    <dgm:pt modelId="{495465DC-5BA8-45E4-883E-8D88A2E74481}" type="pres">
      <dgm:prSet presAssocID="{C09ADC00-78A8-422D-938B-50FB6C372183}" presName="diagram" presStyleCnt="0">
        <dgm:presLayoutVars>
          <dgm:dir/>
          <dgm:resizeHandles val="exact"/>
        </dgm:presLayoutVars>
      </dgm:prSet>
      <dgm:spPr/>
      <dgm:t>
        <a:bodyPr/>
        <a:lstStyle/>
        <a:p>
          <a:endParaRPr lang="en-US"/>
        </a:p>
      </dgm:t>
    </dgm:pt>
    <dgm:pt modelId="{BE90DA6E-B9DD-4DE3-8132-09F3537F0180}" type="pres">
      <dgm:prSet presAssocID="{AD889A88-3F8B-4152-B178-ACE8E116A565}" presName="node" presStyleLbl="node1" presStyleIdx="0" presStyleCnt="5">
        <dgm:presLayoutVars>
          <dgm:bulletEnabled val="1"/>
        </dgm:presLayoutVars>
      </dgm:prSet>
      <dgm:spPr/>
      <dgm:t>
        <a:bodyPr/>
        <a:lstStyle/>
        <a:p>
          <a:endParaRPr lang="en-US"/>
        </a:p>
      </dgm:t>
    </dgm:pt>
    <dgm:pt modelId="{4BF96DA3-E29D-4358-89CE-6659483C32A8}" type="pres">
      <dgm:prSet presAssocID="{0042BFCA-EC1E-4978-ADE3-BB66611965BD}" presName="sibTrans" presStyleLbl="sibTrans2D1" presStyleIdx="0" presStyleCnt="4"/>
      <dgm:spPr/>
      <dgm:t>
        <a:bodyPr/>
        <a:lstStyle/>
        <a:p>
          <a:endParaRPr lang="en-US"/>
        </a:p>
      </dgm:t>
    </dgm:pt>
    <dgm:pt modelId="{8D4A5B68-1306-4645-B530-24D9C928A72C}" type="pres">
      <dgm:prSet presAssocID="{0042BFCA-EC1E-4978-ADE3-BB66611965BD}" presName="connectorText" presStyleLbl="sibTrans2D1" presStyleIdx="0" presStyleCnt="4"/>
      <dgm:spPr/>
      <dgm:t>
        <a:bodyPr/>
        <a:lstStyle/>
        <a:p>
          <a:endParaRPr lang="en-US"/>
        </a:p>
      </dgm:t>
    </dgm:pt>
    <dgm:pt modelId="{E61A4AE5-4065-43F9-9FE9-B45B50918581}" type="pres">
      <dgm:prSet presAssocID="{0198B94E-106C-4636-99F9-E9E7A2147566}" presName="node" presStyleLbl="node1" presStyleIdx="1" presStyleCnt="5">
        <dgm:presLayoutVars>
          <dgm:bulletEnabled val="1"/>
        </dgm:presLayoutVars>
      </dgm:prSet>
      <dgm:spPr/>
      <dgm:t>
        <a:bodyPr/>
        <a:lstStyle/>
        <a:p>
          <a:endParaRPr lang="en-US"/>
        </a:p>
      </dgm:t>
    </dgm:pt>
    <dgm:pt modelId="{3B847D8C-A8F2-4685-9D26-3365E24B6A54}" type="pres">
      <dgm:prSet presAssocID="{CD247A7D-28FF-46E0-B86F-6E48701AB2F1}" presName="sibTrans" presStyleLbl="sibTrans2D1" presStyleIdx="1" presStyleCnt="4"/>
      <dgm:spPr/>
      <dgm:t>
        <a:bodyPr/>
        <a:lstStyle/>
        <a:p>
          <a:endParaRPr lang="en-US"/>
        </a:p>
      </dgm:t>
    </dgm:pt>
    <dgm:pt modelId="{EE91D4A7-BFA8-4582-92F9-91B6922A2967}" type="pres">
      <dgm:prSet presAssocID="{CD247A7D-28FF-46E0-B86F-6E48701AB2F1}" presName="connectorText" presStyleLbl="sibTrans2D1" presStyleIdx="1" presStyleCnt="4"/>
      <dgm:spPr/>
      <dgm:t>
        <a:bodyPr/>
        <a:lstStyle/>
        <a:p>
          <a:endParaRPr lang="en-US"/>
        </a:p>
      </dgm:t>
    </dgm:pt>
    <dgm:pt modelId="{35643085-D27E-4D20-9084-FE562C6CCF3D}" type="pres">
      <dgm:prSet presAssocID="{176313A8-1B11-4476-92AC-CE451B9A3671}" presName="node" presStyleLbl="node1" presStyleIdx="2" presStyleCnt="5">
        <dgm:presLayoutVars>
          <dgm:bulletEnabled val="1"/>
        </dgm:presLayoutVars>
      </dgm:prSet>
      <dgm:spPr/>
      <dgm:t>
        <a:bodyPr/>
        <a:lstStyle/>
        <a:p>
          <a:endParaRPr lang="en-US"/>
        </a:p>
      </dgm:t>
    </dgm:pt>
    <dgm:pt modelId="{DB31634F-AB89-4B03-92BF-87091349C01F}" type="pres">
      <dgm:prSet presAssocID="{74EB7B4A-AB8E-4BB0-9D06-2EA5991FE39A}" presName="sibTrans" presStyleLbl="sibTrans2D1" presStyleIdx="2" presStyleCnt="4"/>
      <dgm:spPr/>
      <dgm:t>
        <a:bodyPr/>
        <a:lstStyle/>
        <a:p>
          <a:endParaRPr lang="en-US"/>
        </a:p>
      </dgm:t>
    </dgm:pt>
    <dgm:pt modelId="{9B7D25E4-4DC7-4D89-9BF0-57B9E9682778}" type="pres">
      <dgm:prSet presAssocID="{74EB7B4A-AB8E-4BB0-9D06-2EA5991FE39A}" presName="connectorText" presStyleLbl="sibTrans2D1" presStyleIdx="2" presStyleCnt="4"/>
      <dgm:spPr/>
      <dgm:t>
        <a:bodyPr/>
        <a:lstStyle/>
        <a:p>
          <a:endParaRPr lang="en-US"/>
        </a:p>
      </dgm:t>
    </dgm:pt>
    <dgm:pt modelId="{63CC1CB0-65B8-4F68-942E-6326BA6E8A9A}" type="pres">
      <dgm:prSet presAssocID="{19DC5BAD-ACC3-402F-9D88-FBBEC0401128}" presName="node" presStyleLbl="node1" presStyleIdx="3" presStyleCnt="5">
        <dgm:presLayoutVars>
          <dgm:bulletEnabled val="1"/>
        </dgm:presLayoutVars>
      </dgm:prSet>
      <dgm:spPr/>
      <dgm:t>
        <a:bodyPr/>
        <a:lstStyle/>
        <a:p>
          <a:endParaRPr lang="en-US"/>
        </a:p>
      </dgm:t>
    </dgm:pt>
    <dgm:pt modelId="{F976B3D9-6BE1-475D-B717-19B2A9EFA380}" type="pres">
      <dgm:prSet presAssocID="{BF793F14-7761-45B7-9D41-79BC8077CD72}" presName="sibTrans" presStyleLbl="sibTrans2D1" presStyleIdx="3" presStyleCnt="4"/>
      <dgm:spPr/>
      <dgm:t>
        <a:bodyPr/>
        <a:lstStyle/>
        <a:p>
          <a:endParaRPr lang="en-US"/>
        </a:p>
      </dgm:t>
    </dgm:pt>
    <dgm:pt modelId="{B3273981-BB37-4BC8-B258-10DA715DE1FC}" type="pres">
      <dgm:prSet presAssocID="{BF793F14-7761-45B7-9D41-79BC8077CD72}" presName="connectorText" presStyleLbl="sibTrans2D1" presStyleIdx="3" presStyleCnt="4"/>
      <dgm:spPr/>
      <dgm:t>
        <a:bodyPr/>
        <a:lstStyle/>
        <a:p>
          <a:endParaRPr lang="en-US"/>
        </a:p>
      </dgm:t>
    </dgm:pt>
    <dgm:pt modelId="{914D7510-0554-4138-9900-31386AACF476}" type="pres">
      <dgm:prSet presAssocID="{FBBD5D79-B678-4C65-9294-AC3F533D4ACA}" presName="node" presStyleLbl="node1" presStyleIdx="4" presStyleCnt="5">
        <dgm:presLayoutVars>
          <dgm:bulletEnabled val="1"/>
        </dgm:presLayoutVars>
      </dgm:prSet>
      <dgm:spPr/>
      <dgm:t>
        <a:bodyPr/>
        <a:lstStyle/>
        <a:p>
          <a:endParaRPr lang="en-US"/>
        </a:p>
      </dgm:t>
    </dgm:pt>
  </dgm:ptLst>
  <dgm:cxnLst>
    <dgm:cxn modelId="{485F8B0E-3A4A-491B-AA00-D61A2D61B80F}" srcId="{C09ADC00-78A8-422D-938B-50FB6C372183}" destId="{176313A8-1B11-4476-92AC-CE451B9A3671}" srcOrd="2" destOrd="0" parTransId="{75C4197F-20CC-4D0C-9135-C0310F79CAEE}" sibTransId="{74EB7B4A-AB8E-4BB0-9D06-2EA5991FE39A}"/>
    <dgm:cxn modelId="{71B5626B-1157-4375-8592-ECEEC9A5DC5C}" type="presOf" srcId="{176313A8-1B11-4476-92AC-CE451B9A3671}" destId="{35643085-D27E-4D20-9084-FE562C6CCF3D}" srcOrd="0" destOrd="0" presId="urn:microsoft.com/office/officeart/2005/8/layout/process5"/>
    <dgm:cxn modelId="{3B0A85AF-D7ED-4188-99BB-31F4F3646DA3}" type="presOf" srcId="{19DC5BAD-ACC3-402F-9D88-FBBEC0401128}" destId="{63CC1CB0-65B8-4F68-942E-6326BA6E8A9A}" srcOrd="0" destOrd="0" presId="urn:microsoft.com/office/officeart/2005/8/layout/process5"/>
    <dgm:cxn modelId="{B4254760-8F6B-4C97-B96D-280E665C160A}" type="presOf" srcId="{BF793F14-7761-45B7-9D41-79BC8077CD72}" destId="{B3273981-BB37-4BC8-B258-10DA715DE1FC}" srcOrd="1" destOrd="0" presId="urn:microsoft.com/office/officeart/2005/8/layout/process5"/>
    <dgm:cxn modelId="{C5B55F1A-199E-4B62-8585-46D5E1F16BC8}" srcId="{C09ADC00-78A8-422D-938B-50FB6C372183}" destId="{19DC5BAD-ACC3-402F-9D88-FBBEC0401128}" srcOrd="3" destOrd="0" parTransId="{27A7C712-F254-460C-BBAA-461AD9648C4D}" sibTransId="{BF793F14-7761-45B7-9D41-79BC8077CD72}"/>
    <dgm:cxn modelId="{004253A4-F677-47F3-ADE7-456E4D8CD99A}" type="presOf" srcId="{0042BFCA-EC1E-4978-ADE3-BB66611965BD}" destId="{8D4A5B68-1306-4645-B530-24D9C928A72C}" srcOrd="1" destOrd="0" presId="urn:microsoft.com/office/officeart/2005/8/layout/process5"/>
    <dgm:cxn modelId="{DC412F8A-33DA-43B1-B7D1-88E9576114D8}" type="presOf" srcId="{0198B94E-106C-4636-99F9-E9E7A2147566}" destId="{E61A4AE5-4065-43F9-9FE9-B45B50918581}" srcOrd="0" destOrd="0" presId="urn:microsoft.com/office/officeart/2005/8/layout/process5"/>
    <dgm:cxn modelId="{FC311321-535D-48EC-A569-94A785F3C122}" srcId="{C09ADC00-78A8-422D-938B-50FB6C372183}" destId="{0198B94E-106C-4636-99F9-E9E7A2147566}" srcOrd="1" destOrd="0" parTransId="{217C6C46-4640-40F2-BF0F-3AF5806CA2C1}" sibTransId="{CD247A7D-28FF-46E0-B86F-6E48701AB2F1}"/>
    <dgm:cxn modelId="{5CEEBEC2-1CEE-40CE-83AA-B33532F77808}" type="presOf" srcId="{C09ADC00-78A8-422D-938B-50FB6C372183}" destId="{495465DC-5BA8-45E4-883E-8D88A2E74481}" srcOrd="0" destOrd="0" presId="urn:microsoft.com/office/officeart/2005/8/layout/process5"/>
    <dgm:cxn modelId="{4AE6E293-78B8-4803-B6E0-440DC0A4C9DF}" srcId="{C09ADC00-78A8-422D-938B-50FB6C372183}" destId="{FBBD5D79-B678-4C65-9294-AC3F533D4ACA}" srcOrd="4" destOrd="0" parTransId="{7F5C9C48-149B-4D87-88E0-9EC4A2BEFEC1}" sibTransId="{FF2A9EBF-9101-428D-985F-4DF7EFD648BF}"/>
    <dgm:cxn modelId="{D526DCFC-2DA1-42DE-A596-626CD58799B7}" type="presOf" srcId="{CD247A7D-28FF-46E0-B86F-6E48701AB2F1}" destId="{3B847D8C-A8F2-4685-9D26-3365E24B6A54}" srcOrd="0" destOrd="0" presId="urn:microsoft.com/office/officeart/2005/8/layout/process5"/>
    <dgm:cxn modelId="{7515D7B3-D742-433B-B7A1-143CC01C9773}" type="presOf" srcId="{74EB7B4A-AB8E-4BB0-9D06-2EA5991FE39A}" destId="{DB31634F-AB89-4B03-92BF-87091349C01F}" srcOrd="0" destOrd="0" presId="urn:microsoft.com/office/officeart/2005/8/layout/process5"/>
    <dgm:cxn modelId="{53EE898B-DD91-4E1C-98E7-F926F9ACEB90}" type="presOf" srcId="{FBBD5D79-B678-4C65-9294-AC3F533D4ACA}" destId="{914D7510-0554-4138-9900-31386AACF476}" srcOrd="0" destOrd="0" presId="urn:microsoft.com/office/officeart/2005/8/layout/process5"/>
    <dgm:cxn modelId="{FA5EEB93-D396-4F29-917B-8E8594673BED}" type="presOf" srcId="{BF793F14-7761-45B7-9D41-79BC8077CD72}" destId="{F976B3D9-6BE1-475D-B717-19B2A9EFA380}" srcOrd="0" destOrd="0" presId="urn:microsoft.com/office/officeart/2005/8/layout/process5"/>
    <dgm:cxn modelId="{C236A64D-E4FC-49B2-8AA4-07B570BD506B}" srcId="{C09ADC00-78A8-422D-938B-50FB6C372183}" destId="{AD889A88-3F8B-4152-B178-ACE8E116A565}" srcOrd="0" destOrd="0" parTransId="{372D1427-3A17-4C06-926A-299D212C2255}" sibTransId="{0042BFCA-EC1E-4978-ADE3-BB66611965BD}"/>
    <dgm:cxn modelId="{171707CE-2DEA-42EF-9FCA-DF6A09190DB0}" type="presOf" srcId="{AD889A88-3F8B-4152-B178-ACE8E116A565}" destId="{BE90DA6E-B9DD-4DE3-8132-09F3537F0180}" srcOrd="0" destOrd="0" presId="urn:microsoft.com/office/officeart/2005/8/layout/process5"/>
    <dgm:cxn modelId="{F86DBD7E-5D7A-4620-B7EF-789030F13066}" type="presOf" srcId="{0042BFCA-EC1E-4978-ADE3-BB66611965BD}" destId="{4BF96DA3-E29D-4358-89CE-6659483C32A8}" srcOrd="0" destOrd="0" presId="urn:microsoft.com/office/officeart/2005/8/layout/process5"/>
    <dgm:cxn modelId="{61ABBD9D-87AB-4A0E-83DB-D3052F38B390}" type="presOf" srcId="{CD247A7D-28FF-46E0-B86F-6E48701AB2F1}" destId="{EE91D4A7-BFA8-4582-92F9-91B6922A2967}" srcOrd="1" destOrd="0" presId="urn:microsoft.com/office/officeart/2005/8/layout/process5"/>
    <dgm:cxn modelId="{AD87FF25-CCCF-4B2A-A964-FECB5335599E}" type="presOf" srcId="{74EB7B4A-AB8E-4BB0-9D06-2EA5991FE39A}" destId="{9B7D25E4-4DC7-4D89-9BF0-57B9E9682778}" srcOrd="1" destOrd="0" presId="urn:microsoft.com/office/officeart/2005/8/layout/process5"/>
    <dgm:cxn modelId="{0D60F644-D550-4F7E-85E1-D273C6F2E830}" type="presParOf" srcId="{495465DC-5BA8-45E4-883E-8D88A2E74481}" destId="{BE90DA6E-B9DD-4DE3-8132-09F3537F0180}" srcOrd="0" destOrd="0" presId="urn:microsoft.com/office/officeart/2005/8/layout/process5"/>
    <dgm:cxn modelId="{92985E23-5E76-4239-950E-59EED0B78D4C}" type="presParOf" srcId="{495465DC-5BA8-45E4-883E-8D88A2E74481}" destId="{4BF96DA3-E29D-4358-89CE-6659483C32A8}" srcOrd="1" destOrd="0" presId="urn:microsoft.com/office/officeart/2005/8/layout/process5"/>
    <dgm:cxn modelId="{8BEEF0AB-4439-4F4B-A44E-286E560CDA4E}" type="presParOf" srcId="{4BF96DA3-E29D-4358-89CE-6659483C32A8}" destId="{8D4A5B68-1306-4645-B530-24D9C928A72C}" srcOrd="0" destOrd="0" presId="urn:microsoft.com/office/officeart/2005/8/layout/process5"/>
    <dgm:cxn modelId="{46516B8C-E89A-4EA6-BF93-E903781E46D9}" type="presParOf" srcId="{495465DC-5BA8-45E4-883E-8D88A2E74481}" destId="{E61A4AE5-4065-43F9-9FE9-B45B50918581}" srcOrd="2" destOrd="0" presId="urn:microsoft.com/office/officeart/2005/8/layout/process5"/>
    <dgm:cxn modelId="{BB0ED5E2-88C4-499B-B8C3-790B5F9B9C5F}" type="presParOf" srcId="{495465DC-5BA8-45E4-883E-8D88A2E74481}" destId="{3B847D8C-A8F2-4685-9D26-3365E24B6A54}" srcOrd="3" destOrd="0" presId="urn:microsoft.com/office/officeart/2005/8/layout/process5"/>
    <dgm:cxn modelId="{29477AAF-33E5-4D8B-944A-FF9F660943E6}" type="presParOf" srcId="{3B847D8C-A8F2-4685-9D26-3365E24B6A54}" destId="{EE91D4A7-BFA8-4582-92F9-91B6922A2967}" srcOrd="0" destOrd="0" presId="urn:microsoft.com/office/officeart/2005/8/layout/process5"/>
    <dgm:cxn modelId="{13840F07-D0DB-495A-A59C-F434CF324A80}" type="presParOf" srcId="{495465DC-5BA8-45E4-883E-8D88A2E74481}" destId="{35643085-D27E-4D20-9084-FE562C6CCF3D}" srcOrd="4" destOrd="0" presId="urn:microsoft.com/office/officeart/2005/8/layout/process5"/>
    <dgm:cxn modelId="{6ACB09FB-1C7A-4A77-A2F1-68B288C271A8}" type="presParOf" srcId="{495465DC-5BA8-45E4-883E-8D88A2E74481}" destId="{DB31634F-AB89-4B03-92BF-87091349C01F}" srcOrd="5" destOrd="0" presId="urn:microsoft.com/office/officeart/2005/8/layout/process5"/>
    <dgm:cxn modelId="{63CF90E0-61C5-4E9E-B369-62D0D959CB29}" type="presParOf" srcId="{DB31634F-AB89-4B03-92BF-87091349C01F}" destId="{9B7D25E4-4DC7-4D89-9BF0-57B9E9682778}" srcOrd="0" destOrd="0" presId="urn:microsoft.com/office/officeart/2005/8/layout/process5"/>
    <dgm:cxn modelId="{51066D5E-0B2A-43F8-A6F6-095CE4756CD0}" type="presParOf" srcId="{495465DC-5BA8-45E4-883E-8D88A2E74481}" destId="{63CC1CB0-65B8-4F68-942E-6326BA6E8A9A}" srcOrd="6" destOrd="0" presId="urn:microsoft.com/office/officeart/2005/8/layout/process5"/>
    <dgm:cxn modelId="{669B47D3-6B24-4E7A-A850-B97A3A4E68CE}" type="presParOf" srcId="{495465DC-5BA8-45E4-883E-8D88A2E74481}" destId="{F976B3D9-6BE1-475D-B717-19B2A9EFA380}" srcOrd="7" destOrd="0" presId="urn:microsoft.com/office/officeart/2005/8/layout/process5"/>
    <dgm:cxn modelId="{B108A7F7-8E69-4FDF-8DB2-7C286F119A19}" type="presParOf" srcId="{F976B3D9-6BE1-475D-B717-19B2A9EFA380}" destId="{B3273981-BB37-4BC8-B258-10DA715DE1FC}" srcOrd="0" destOrd="0" presId="urn:microsoft.com/office/officeart/2005/8/layout/process5"/>
    <dgm:cxn modelId="{29A6EBD5-F5C1-45B8-B18E-CCC3C42A840B}" type="presParOf" srcId="{495465DC-5BA8-45E4-883E-8D88A2E74481}" destId="{914D7510-0554-4138-9900-31386AACF476}" srcOrd="8" destOrd="0" presId="urn:microsoft.com/office/officeart/2005/8/layout/process5"/>
  </dgm:cxnLst>
  <dgm:bg/>
  <dgm:whole/>
</dgm:dataModel>
</file>

<file path=ppt/diagrams/data2.xml><?xml version="1.0" encoding="utf-8"?>
<dgm:dataModel xmlns:dgm="http://schemas.openxmlformats.org/drawingml/2006/diagram" xmlns:a="http://schemas.openxmlformats.org/drawingml/2006/main">
  <dgm:ptLst>
    <dgm:pt modelId="{C09ADC00-78A8-422D-938B-50FB6C37218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D889A88-3F8B-4152-B178-ACE8E116A565}">
      <dgm:prSet phldrT="[Text]"/>
      <dgm:spPr/>
      <dgm:t>
        <a:bodyPr/>
        <a:lstStyle/>
        <a:p>
          <a:r>
            <a:rPr lang="en-US" dirty="0" smtClean="0"/>
            <a:t>Query</a:t>
          </a:r>
          <a:endParaRPr lang="en-US" dirty="0"/>
        </a:p>
      </dgm:t>
    </dgm:pt>
    <dgm:pt modelId="{372D1427-3A17-4C06-926A-299D212C2255}" type="parTrans" cxnId="{C236A64D-E4FC-49B2-8AA4-07B570BD506B}">
      <dgm:prSet/>
      <dgm:spPr/>
      <dgm:t>
        <a:bodyPr/>
        <a:lstStyle/>
        <a:p>
          <a:endParaRPr lang="en-US"/>
        </a:p>
      </dgm:t>
    </dgm:pt>
    <dgm:pt modelId="{0042BFCA-EC1E-4978-ADE3-BB66611965BD}" type="sibTrans" cxnId="{C236A64D-E4FC-49B2-8AA4-07B570BD506B}">
      <dgm:prSet/>
      <dgm:spPr/>
      <dgm:t>
        <a:bodyPr/>
        <a:lstStyle/>
        <a:p>
          <a:endParaRPr lang="en-US"/>
        </a:p>
      </dgm:t>
    </dgm:pt>
    <dgm:pt modelId="{0198B94E-106C-4636-99F9-E9E7A2147566}">
      <dgm:prSet phldrT="[Text]"/>
      <dgm:spPr/>
      <dgm:t>
        <a:bodyPr/>
        <a:lstStyle/>
        <a:p>
          <a:r>
            <a:rPr lang="en-US" dirty="0" smtClean="0"/>
            <a:t>Marketing</a:t>
          </a:r>
          <a:endParaRPr lang="en-US" dirty="0"/>
        </a:p>
      </dgm:t>
    </dgm:pt>
    <dgm:pt modelId="{217C6C46-4640-40F2-BF0F-3AF5806CA2C1}" type="parTrans" cxnId="{FC311321-535D-48EC-A569-94A785F3C122}">
      <dgm:prSet/>
      <dgm:spPr/>
      <dgm:t>
        <a:bodyPr/>
        <a:lstStyle/>
        <a:p>
          <a:endParaRPr lang="en-US"/>
        </a:p>
      </dgm:t>
    </dgm:pt>
    <dgm:pt modelId="{CD247A7D-28FF-46E0-B86F-6E48701AB2F1}" type="sibTrans" cxnId="{FC311321-535D-48EC-A569-94A785F3C122}">
      <dgm:prSet/>
      <dgm:spPr/>
      <dgm:t>
        <a:bodyPr/>
        <a:lstStyle/>
        <a:p>
          <a:endParaRPr lang="en-US"/>
        </a:p>
      </dgm:t>
    </dgm:pt>
    <dgm:pt modelId="{495465DC-5BA8-45E4-883E-8D88A2E74481}" type="pres">
      <dgm:prSet presAssocID="{C09ADC00-78A8-422D-938B-50FB6C372183}" presName="diagram" presStyleCnt="0">
        <dgm:presLayoutVars>
          <dgm:dir/>
          <dgm:resizeHandles val="exact"/>
        </dgm:presLayoutVars>
      </dgm:prSet>
      <dgm:spPr/>
      <dgm:t>
        <a:bodyPr/>
        <a:lstStyle/>
        <a:p>
          <a:endParaRPr lang="en-US"/>
        </a:p>
      </dgm:t>
    </dgm:pt>
    <dgm:pt modelId="{BE90DA6E-B9DD-4DE3-8132-09F3537F0180}" type="pres">
      <dgm:prSet presAssocID="{AD889A88-3F8B-4152-B178-ACE8E116A565}" presName="node" presStyleLbl="node1" presStyleIdx="0" presStyleCnt="2">
        <dgm:presLayoutVars>
          <dgm:bulletEnabled val="1"/>
        </dgm:presLayoutVars>
      </dgm:prSet>
      <dgm:spPr/>
      <dgm:t>
        <a:bodyPr/>
        <a:lstStyle/>
        <a:p>
          <a:endParaRPr lang="en-US"/>
        </a:p>
      </dgm:t>
    </dgm:pt>
    <dgm:pt modelId="{4BF96DA3-E29D-4358-89CE-6659483C32A8}" type="pres">
      <dgm:prSet presAssocID="{0042BFCA-EC1E-4978-ADE3-BB66611965BD}" presName="sibTrans" presStyleLbl="sibTrans2D1" presStyleIdx="0" presStyleCnt="1"/>
      <dgm:spPr/>
      <dgm:t>
        <a:bodyPr/>
        <a:lstStyle/>
        <a:p>
          <a:endParaRPr lang="en-US"/>
        </a:p>
      </dgm:t>
    </dgm:pt>
    <dgm:pt modelId="{8D4A5B68-1306-4645-B530-24D9C928A72C}" type="pres">
      <dgm:prSet presAssocID="{0042BFCA-EC1E-4978-ADE3-BB66611965BD}" presName="connectorText" presStyleLbl="sibTrans2D1" presStyleIdx="0" presStyleCnt="1"/>
      <dgm:spPr/>
      <dgm:t>
        <a:bodyPr/>
        <a:lstStyle/>
        <a:p>
          <a:endParaRPr lang="en-US"/>
        </a:p>
      </dgm:t>
    </dgm:pt>
    <dgm:pt modelId="{E61A4AE5-4065-43F9-9FE9-B45B50918581}" type="pres">
      <dgm:prSet presAssocID="{0198B94E-106C-4636-99F9-E9E7A2147566}" presName="node" presStyleLbl="node1" presStyleIdx="1" presStyleCnt="2">
        <dgm:presLayoutVars>
          <dgm:bulletEnabled val="1"/>
        </dgm:presLayoutVars>
      </dgm:prSet>
      <dgm:spPr/>
      <dgm:t>
        <a:bodyPr/>
        <a:lstStyle/>
        <a:p>
          <a:endParaRPr lang="en-US"/>
        </a:p>
      </dgm:t>
    </dgm:pt>
  </dgm:ptLst>
  <dgm:cxnLst>
    <dgm:cxn modelId="{B55E3E99-5154-4799-A4D4-F247601249D5}" type="presOf" srcId="{AD889A88-3F8B-4152-B178-ACE8E116A565}" destId="{BE90DA6E-B9DD-4DE3-8132-09F3537F0180}" srcOrd="0" destOrd="0" presId="urn:microsoft.com/office/officeart/2005/8/layout/process5"/>
    <dgm:cxn modelId="{E78DDB5F-723D-4D78-8FED-ED884B3AD3D2}" type="presOf" srcId="{0042BFCA-EC1E-4978-ADE3-BB66611965BD}" destId="{4BF96DA3-E29D-4358-89CE-6659483C32A8}" srcOrd="0" destOrd="0" presId="urn:microsoft.com/office/officeart/2005/8/layout/process5"/>
    <dgm:cxn modelId="{2899EF5F-ACBA-415C-89E7-54BE9621B232}" type="presOf" srcId="{0198B94E-106C-4636-99F9-E9E7A2147566}" destId="{E61A4AE5-4065-43F9-9FE9-B45B50918581}" srcOrd="0" destOrd="0" presId="urn:microsoft.com/office/officeart/2005/8/layout/process5"/>
    <dgm:cxn modelId="{C18EE509-4AD7-4F44-A409-169F8B18F23B}" type="presOf" srcId="{C09ADC00-78A8-422D-938B-50FB6C372183}" destId="{495465DC-5BA8-45E4-883E-8D88A2E74481}" srcOrd="0" destOrd="0" presId="urn:microsoft.com/office/officeart/2005/8/layout/process5"/>
    <dgm:cxn modelId="{6C3B4A8F-715B-4F13-8B02-7D541926DF37}" type="presOf" srcId="{0042BFCA-EC1E-4978-ADE3-BB66611965BD}" destId="{8D4A5B68-1306-4645-B530-24D9C928A72C}" srcOrd="1" destOrd="0" presId="urn:microsoft.com/office/officeart/2005/8/layout/process5"/>
    <dgm:cxn modelId="{C236A64D-E4FC-49B2-8AA4-07B570BD506B}" srcId="{C09ADC00-78A8-422D-938B-50FB6C372183}" destId="{AD889A88-3F8B-4152-B178-ACE8E116A565}" srcOrd="0" destOrd="0" parTransId="{372D1427-3A17-4C06-926A-299D212C2255}" sibTransId="{0042BFCA-EC1E-4978-ADE3-BB66611965BD}"/>
    <dgm:cxn modelId="{FC311321-535D-48EC-A569-94A785F3C122}" srcId="{C09ADC00-78A8-422D-938B-50FB6C372183}" destId="{0198B94E-106C-4636-99F9-E9E7A2147566}" srcOrd="1" destOrd="0" parTransId="{217C6C46-4640-40F2-BF0F-3AF5806CA2C1}" sibTransId="{CD247A7D-28FF-46E0-B86F-6E48701AB2F1}"/>
    <dgm:cxn modelId="{E9C39E17-3CA0-4806-AB8D-4A061AB63B5E}" type="presParOf" srcId="{495465DC-5BA8-45E4-883E-8D88A2E74481}" destId="{BE90DA6E-B9DD-4DE3-8132-09F3537F0180}" srcOrd="0" destOrd="0" presId="urn:microsoft.com/office/officeart/2005/8/layout/process5"/>
    <dgm:cxn modelId="{22A5FED1-6302-4BC3-9759-E49244E2391E}" type="presParOf" srcId="{495465DC-5BA8-45E4-883E-8D88A2E74481}" destId="{4BF96DA3-E29D-4358-89CE-6659483C32A8}" srcOrd="1" destOrd="0" presId="urn:microsoft.com/office/officeart/2005/8/layout/process5"/>
    <dgm:cxn modelId="{9AE3C3AC-BC57-4FD5-B585-A008A4DE9BE3}" type="presParOf" srcId="{4BF96DA3-E29D-4358-89CE-6659483C32A8}" destId="{8D4A5B68-1306-4645-B530-24D9C928A72C}" srcOrd="0" destOrd="0" presId="urn:microsoft.com/office/officeart/2005/8/layout/process5"/>
    <dgm:cxn modelId="{AFD5453C-B611-42BD-94B7-BF1772FDE7A1}" type="presParOf" srcId="{495465DC-5BA8-45E4-883E-8D88A2E74481}" destId="{E61A4AE5-4065-43F9-9FE9-B45B50918581}" srcOrd="2" destOrd="0" presId="urn:microsoft.com/office/officeart/2005/8/layout/process5"/>
  </dgm:cxnLst>
  <dgm:bg/>
  <dgm:whole/>
</dgm:dataModel>
</file>

<file path=ppt/diagrams/data3.xml><?xml version="1.0" encoding="utf-8"?>
<dgm:dataModel xmlns:dgm="http://schemas.openxmlformats.org/drawingml/2006/diagram" xmlns:a="http://schemas.openxmlformats.org/drawingml/2006/main">
  <dgm:ptLst>
    <dgm:pt modelId="{10725562-CBC9-456C-A18E-D14FFE3D29B1}" type="doc">
      <dgm:prSet loTypeId="urn:microsoft.com/office/officeart/2005/8/layout/hProcess3" loCatId="process" qsTypeId="urn:microsoft.com/office/officeart/2005/8/quickstyle/simple1" qsCatId="simple" csTypeId="urn:microsoft.com/office/officeart/2005/8/colors/accent1_2" csCatId="accent1" phldr="1"/>
      <dgm:spPr/>
    </dgm:pt>
    <dgm:pt modelId="{993E1BD1-A90E-4C06-BDED-85B14802A7C8}">
      <dgm:prSet phldrT="[Text]"/>
      <dgm:spPr/>
      <dgm:t>
        <a:bodyPr/>
        <a:lstStyle/>
        <a:p>
          <a:r>
            <a:rPr lang="en-US" dirty="0" smtClean="0"/>
            <a:t>Costing</a:t>
          </a:r>
          <a:endParaRPr lang="en-US" dirty="0"/>
        </a:p>
      </dgm:t>
    </dgm:pt>
    <dgm:pt modelId="{93B49A3A-4F10-4CE1-A047-6707F115DAD1}" type="parTrans" cxnId="{6A1DBDE4-7401-484D-ADAF-6AC6BFFF2255}">
      <dgm:prSet/>
      <dgm:spPr/>
      <dgm:t>
        <a:bodyPr/>
        <a:lstStyle/>
        <a:p>
          <a:endParaRPr lang="en-US"/>
        </a:p>
      </dgm:t>
    </dgm:pt>
    <dgm:pt modelId="{EC4371A5-C9E4-4E05-921A-B8B351058DFC}" type="sibTrans" cxnId="{6A1DBDE4-7401-484D-ADAF-6AC6BFFF2255}">
      <dgm:prSet/>
      <dgm:spPr/>
      <dgm:t>
        <a:bodyPr/>
        <a:lstStyle/>
        <a:p>
          <a:endParaRPr lang="en-US"/>
        </a:p>
      </dgm:t>
    </dgm:pt>
    <dgm:pt modelId="{54A2E03F-EAE3-4B6B-86CA-C08729360C6D}">
      <dgm:prSet phldrT="[Text]"/>
      <dgm:spPr/>
      <dgm:t>
        <a:bodyPr/>
        <a:lstStyle/>
        <a:p>
          <a:r>
            <a:rPr lang="en-US" dirty="0" smtClean="0"/>
            <a:t>Design</a:t>
          </a:r>
          <a:endParaRPr lang="en-US" dirty="0"/>
        </a:p>
      </dgm:t>
    </dgm:pt>
    <dgm:pt modelId="{25BFBC60-C12B-4962-A8FF-69DB09BAEA5E}" type="parTrans" cxnId="{37FA7A1E-BD84-4300-8573-DDC82BC0A750}">
      <dgm:prSet/>
      <dgm:spPr/>
      <dgm:t>
        <a:bodyPr/>
        <a:lstStyle/>
        <a:p>
          <a:endParaRPr lang="en-US"/>
        </a:p>
      </dgm:t>
    </dgm:pt>
    <dgm:pt modelId="{EA5B899F-8C37-484B-B7C2-B00F65E0E475}" type="sibTrans" cxnId="{37FA7A1E-BD84-4300-8573-DDC82BC0A750}">
      <dgm:prSet/>
      <dgm:spPr/>
      <dgm:t>
        <a:bodyPr/>
        <a:lstStyle/>
        <a:p>
          <a:endParaRPr lang="en-US"/>
        </a:p>
      </dgm:t>
    </dgm:pt>
    <dgm:pt modelId="{5FF2D806-2AC8-41B8-89CD-CE1D946612C9}">
      <dgm:prSet phldrT="[Text]"/>
      <dgm:spPr/>
      <dgm:t>
        <a:bodyPr/>
        <a:lstStyle/>
        <a:p>
          <a:r>
            <a:rPr lang="en-US" dirty="0" smtClean="0"/>
            <a:t>Production </a:t>
          </a:r>
          <a:endParaRPr lang="en-US" dirty="0"/>
        </a:p>
      </dgm:t>
    </dgm:pt>
    <dgm:pt modelId="{357430CF-A325-4518-BB77-9E55485D9934}" type="parTrans" cxnId="{28278A14-1445-4A12-B06B-96F0BE421875}">
      <dgm:prSet/>
      <dgm:spPr/>
      <dgm:t>
        <a:bodyPr/>
        <a:lstStyle/>
        <a:p>
          <a:endParaRPr lang="en-US"/>
        </a:p>
      </dgm:t>
    </dgm:pt>
    <dgm:pt modelId="{BE9CC4CA-D5BA-469D-9A08-A3A914BE5A5E}" type="sibTrans" cxnId="{28278A14-1445-4A12-B06B-96F0BE421875}">
      <dgm:prSet/>
      <dgm:spPr/>
      <dgm:t>
        <a:bodyPr/>
        <a:lstStyle/>
        <a:p>
          <a:endParaRPr lang="en-US"/>
        </a:p>
      </dgm:t>
    </dgm:pt>
    <dgm:pt modelId="{EBD2A2A2-63F8-4F15-ACFC-6EA2B12AF830}" type="pres">
      <dgm:prSet presAssocID="{10725562-CBC9-456C-A18E-D14FFE3D29B1}" presName="Name0" presStyleCnt="0">
        <dgm:presLayoutVars>
          <dgm:dir/>
          <dgm:animLvl val="lvl"/>
          <dgm:resizeHandles val="exact"/>
        </dgm:presLayoutVars>
      </dgm:prSet>
      <dgm:spPr/>
    </dgm:pt>
    <dgm:pt modelId="{330C28B3-5F24-43AF-805D-BDB312663CDB}" type="pres">
      <dgm:prSet presAssocID="{10725562-CBC9-456C-A18E-D14FFE3D29B1}" presName="dummy" presStyleCnt="0"/>
      <dgm:spPr/>
    </dgm:pt>
    <dgm:pt modelId="{F033D828-EEDB-4F90-81B7-6FD7EF58A26C}" type="pres">
      <dgm:prSet presAssocID="{10725562-CBC9-456C-A18E-D14FFE3D29B1}" presName="linH" presStyleCnt="0"/>
      <dgm:spPr/>
    </dgm:pt>
    <dgm:pt modelId="{A89606CD-D3FB-45A4-B51A-75BCEDED7FC0}" type="pres">
      <dgm:prSet presAssocID="{10725562-CBC9-456C-A18E-D14FFE3D29B1}" presName="padding1" presStyleCnt="0"/>
      <dgm:spPr/>
    </dgm:pt>
    <dgm:pt modelId="{FEDEB6E0-CFB6-47DE-AE16-CC76057C2980}" type="pres">
      <dgm:prSet presAssocID="{993E1BD1-A90E-4C06-BDED-85B14802A7C8}" presName="linV" presStyleCnt="0"/>
      <dgm:spPr/>
    </dgm:pt>
    <dgm:pt modelId="{52EB7556-DB73-42A6-AC01-3E9112D973B2}" type="pres">
      <dgm:prSet presAssocID="{993E1BD1-A90E-4C06-BDED-85B14802A7C8}" presName="spVertical1" presStyleCnt="0"/>
      <dgm:spPr/>
    </dgm:pt>
    <dgm:pt modelId="{7FC8F673-C44A-456A-BB0A-0C8A84EBB57E}" type="pres">
      <dgm:prSet presAssocID="{993E1BD1-A90E-4C06-BDED-85B14802A7C8}" presName="parTx" presStyleLbl="revTx" presStyleIdx="0" presStyleCnt="3" custLinFactNeighborY="-2128">
        <dgm:presLayoutVars>
          <dgm:chMax val="0"/>
          <dgm:chPref val="0"/>
          <dgm:bulletEnabled val="1"/>
        </dgm:presLayoutVars>
      </dgm:prSet>
      <dgm:spPr/>
      <dgm:t>
        <a:bodyPr/>
        <a:lstStyle/>
        <a:p>
          <a:endParaRPr lang="en-US"/>
        </a:p>
      </dgm:t>
    </dgm:pt>
    <dgm:pt modelId="{FE6D6C6B-E9E3-47CB-936F-4172FAE6325B}" type="pres">
      <dgm:prSet presAssocID="{993E1BD1-A90E-4C06-BDED-85B14802A7C8}" presName="spVertical2" presStyleCnt="0"/>
      <dgm:spPr/>
    </dgm:pt>
    <dgm:pt modelId="{D877A49D-7B66-4DB2-82D5-30C97CF731E7}" type="pres">
      <dgm:prSet presAssocID="{993E1BD1-A90E-4C06-BDED-85B14802A7C8}" presName="spVertical3" presStyleCnt="0"/>
      <dgm:spPr/>
    </dgm:pt>
    <dgm:pt modelId="{21240A2E-94D1-4358-B60D-A556BDA8FD76}" type="pres">
      <dgm:prSet presAssocID="{EC4371A5-C9E4-4E05-921A-B8B351058DFC}" presName="space" presStyleCnt="0"/>
      <dgm:spPr/>
    </dgm:pt>
    <dgm:pt modelId="{DD1B96E6-F405-48E7-AAA8-20FBA81ED753}" type="pres">
      <dgm:prSet presAssocID="{54A2E03F-EAE3-4B6B-86CA-C08729360C6D}" presName="linV" presStyleCnt="0"/>
      <dgm:spPr/>
    </dgm:pt>
    <dgm:pt modelId="{2393B1DD-AD25-4CFD-B07E-412667DB48D3}" type="pres">
      <dgm:prSet presAssocID="{54A2E03F-EAE3-4B6B-86CA-C08729360C6D}" presName="spVertical1" presStyleCnt="0"/>
      <dgm:spPr/>
    </dgm:pt>
    <dgm:pt modelId="{9BEFA10C-4E07-4EB8-8741-FA417E199825}" type="pres">
      <dgm:prSet presAssocID="{54A2E03F-EAE3-4B6B-86CA-C08729360C6D}" presName="parTx" presStyleLbl="revTx" presStyleIdx="1" presStyleCnt="3">
        <dgm:presLayoutVars>
          <dgm:chMax val="0"/>
          <dgm:chPref val="0"/>
          <dgm:bulletEnabled val="1"/>
        </dgm:presLayoutVars>
      </dgm:prSet>
      <dgm:spPr/>
      <dgm:t>
        <a:bodyPr/>
        <a:lstStyle/>
        <a:p>
          <a:endParaRPr lang="en-US"/>
        </a:p>
      </dgm:t>
    </dgm:pt>
    <dgm:pt modelId="{6A9DA73D-ECB0-4F52-89D4-F470BD36BE46}" type="pres">
      <dgm:prSet presAssocID="{54A2E03F-EAE3-4B6B-86CA-C08729360C6D}" presName="spVertical2" presStyleCnt="0"/>
      <dgm:spPr/>
    </dgm:pt>
    <dgm:pt modelId="{6E5D3696-8FE7-4055-8757-C3D7D3E334EC}" type="pres">
      <dgm:prSet presAssocID="{54A2E03F-EAE3-4B6B-86CA-C08729360C6D}" presName="spVertical3" presStyleCnt="0"/>
      <dgm:spPr/>
    </dgm:pt>
    <dgm:pt modelId="{42694442-0036-411B-A765-E852A53753CF}" type="pres">
      <dgm:prSet presAssocID="{EA5B899F-8C37-484B-B7C2-B00F65E0E475}" presName="space" presStyleCnt="0"/>
      <dgm:spPr/>
    </dgm:pt>
    <dgm:pt modelId="{1489F93B-D10E-4916-B631-EC947DE38128}" type="pres">
      <dgm:prSet presAssocID="{5FF2D806-2AC8-41B8-89CD-CE1D946612C9}" presName="linV" presStyleCnt="0"/>
      <dgm:spPr/>
    </dgm:pt>
    <dgm:pt modelId="{C403FE74-B6B3-47CB-8EC7-8341A531ECE6}" type="pres">
      <dgm:prSet presAssocID="{5FF2D806-2AC8-41B8-89CD-CE1D946612C9}" presName="spVertical1" presStyleCnt="0"/>
      <dgm:spPr/>
    </dgm:pt>
    <dgm:pt modelId="{B1F2028F-A89B-4E19-AAA4-324CAE2F13E8}" type="pres">
      <dgm:prSet presAssocID="{5FF2D806-2AC8-41B8-89CD-CE1D946612C9}" presName="parTx" presStyleLbl="revTx" presStyleIdx="2" presStyleCnt="3">
        <dgm:presLayoutVars>
          <dgm:chMax val="0"/>
          <dgm:chPref val="0"/>
          <dgm:bulletEnabled val="1"/>
        </dgm:presLayoutVars>
      </dgm:prSet>
      <dgm:spPr/>
      <dgm:t>
        <a:bodyPr/>
        <a:lstStyle/>
        <a:p>
          <a:endParaRPr lang="en-US"/>
        </a:p>
      </dgm:t>
    </dgm:pt>
    <dgm:pt modelId="{139A91AE-25B1-4204-8ACD-7E78A326CAB3}" type="pres">
      <dgm:prSet presAssocID="{5FF2D806-2AC8-41B8-89CD-CE1D946612C9}" presName="spVertical2" presStyleCnt="0"/>
      <dgm:spPr/>
    </dgm:pt>
    <dgm:pt modelId="{CB0A39C9-7167-4A2E-B10B-F95394A05185}" type="pres">
      <dgm:prSet presAssocID="{5FF2D806-2AC8-41B8-89CD-CE1D946612C9}" presName="spVertical3" presStyleCnt="0"/>
      <dgm:spPr/>
    </dgm:pt>
    <dgm:pt modelId="{E888CBA8-84EE-4C5E-A7D6-B91D72C88530}" type="pres">
      <dgm:prSet presAssocID="{10725562-CBC9-456C-A18E-D14FFE3D29B1}" presName="padding2" presStyleCnt="0"/>
      <dgm:spPr/>
    </dgm:pt>
    <dgm:pt modelId="{FA3C7E8D-4BCD-417E-94DD-C9E7AA2A539B}" type="pres">
      <dgm:prSet presAssocID="{10725562-CBC9-456C-A18E-D14FFE3D29B1}" presName="negArrow" presStyleCnt="0"/>
      <dgm:spPr/>
    </dgm:pt>
    <dgm:pt modelId="{2A4FD323-3878-4506-A3B0-A9BD5DC10841}" type="pres">
      <dgm:prSet presAssocID="{10725562-CBC9-456C-A18E-D14FFE3D29B1}" presName="backgroundArrow" presStyleLbl="node1" presStyleIdx="0" presStyleCnt="1"/>
      <dgm:spPr>
        <a:solidFill>
          <a:srgbClr val="DDAAB9"/>
        </a:solidFill>
      </dgm:spPr>
    </dgm:pt>
  </dgm:ptLst>
  <dgm:cxnLst>
    <dgm:cxn modelId="{A0261E45-4FFA-41D5-AD63-FFB706D98611}" type="presOf" srcId="{5FF2D806-2AC8-41B8-89CD-CE1D946612C9}" destId="{B1F2028F-A89B-4E19-AAA4-324CAE2F13E8}" srcOrd="0" destOrd="0" presId="urn:microsoft.com/office/officeart/2005/8/layout/hProcess3"/>
    <dgm:cxn modelId="{80ADEA0D-B779-44B1-A58D-CB837A8766AC}" type="presOf" srcId="{54A2E03F-EAE3-4B6B-86CA-C08729360C6D}" destId="{9BEFA10C-4E07-4EB8-8741-FA417E199825}" srcOrd="0" destOrd="0" presId="urn:microsoft.com/office/officeart/2005/8/layout/hProcess3"/>
    <dgm:cxn modelId="{37FA7A1E-BD84-4300-8573-DDC82BC0A750}" srcId="{10725562-CBC9-456C-A18E-D14FFE3D29B1}" destId="{54A2E03F-EAE3-4B6B-86CA-C08729360C6D}" srcOrd="1" destOrd="0" parTransId="{25BFBC60-C12B-4962-A8FF-69DB09BAEA5E}" sibTransId="{EA5B899F-8C37-484B-B7C2-B00F65E0E475}"/>
    <dgm:cxn modelId="{6A1DBDE4-7401-484D-ADAF-6AC6BFFF2255}" srcId="{10725562-CBC9-456C-A18E-D14FFE3D29B1}" destId="{993E1BD1-A90E-4C06-BDED-85B14802A7C8}" srcOrd="0" destOrd="0" parTransId="{93B49A3A-4F10-4CE1-A047-6707F115DAD1}" sibTransId="{EC4371A5-C9E4-4E05-921A-B8B351058DFC}"/>
    <dgm:cxn modelId="{67DBC326-71F7-4B56-90B9-1FF78B165558}" type="presOf" srcId="{10725562-CBC9-456C-A18E-D14FFE3D29B1}" destId="{EBD2A2A2-63F8-4F15-ACFC-6EA2B12AF830}" srcOrd="0" destOrd="0" presId="urn:microsoft.com/office/officeart/2005/8/layout/hProcess3"/>
    <dgm:cxn modelId="{28278A14-1445-4A12-B06B-96F0BE421875}" srcId="{10725562-CBC9-456C-A18E-D14FFE3D29B1}" destId="{5FF2D806-2AC8-41B8-89CD-CE1D946612C9}" srcOrd="2" destOrd="0" parTransId="{357430CF-A325-4518-BB77-9E55485D9934}" sibTransId="{BE9CC4CA-D5BA-469D-9A08-A3A914BE5A5E}"/>
    <dgm:cxn modelId="{C5E77E78-E8B1-4EFD-B980-42637C8B5A96}" type="presOf" srcId="{993E1BD1-A90E-4C06-BDED-85B14802A7C8}" destId="{7FC8F673-C44A-456A-BB0A-0C8A84EBB57E}" srcOrd="0" destOrd="0" presId="urn:microsoft.com/office/officeart/2005/8/layout/hProcess3"/>
    <dgm:cxn modelId="{7D6DBA5C-C3F3-4958-852B-0857EBB02612}" type="presParOf" srcId="{EBD2A2A2-63F8-4F15-ACFC-6EA2B12AF830}" destId="{330C28B3-5F24-43AF-805D-BDB312663CDB}" srcOrd="0" destOrd="0" presId="urn:microsoft.com/office/officeart/2005/8/layout/hProcess3"/>
    <dgm:cxn modelId="{59F8E195-9D5A-48BF-97AA-785357BDDE66}" type="presParOf" srcId="{EBD2A2A2-63F8-4F15-ACFC-6EA2B12AF830}" destId="{F033D828-EEDB-4F90-81B7-6FD7EF58A26C}" srcOrd="1" destOrd="0" presId="urn:microsoft.com/office/officeart/2005/8/layout/hProcess3"/>
    <dgm:cxn modelId="{4193DFCF-7945-4EBC-BACB-8667DBD674D1}" type="presParOf" srcId="{F033D828-EEDB-4F90-81B7-6FD7EF58A26C}" destId="{A89606CD-D3FB-45A4-B51A-75BCEDED7FC0}" srcOrd="0" destOrd="0" presId="urn:microsoft.com/office/officeart/2005/8/layout/hProcess3"/>
    <dgm:cxn modelId="{6C566010-B5A5-4F22-AEFC-6A0C4D861E36}" type="presParOf" srcId="{F033D828-EEDB-4F90-81B7-6FD7EF58A26C}" destId="{FEDEB6E0-CFB6-47DE-AE16-CC76057C2980}" srcOrd="1" destOrd="0" presId="urn:microsoft.com/office/officeart/2005/8/layout/hProcess3"/>
    <dgm:cxn modelId="{F164903F-DF71-4D78-9E87-F0489F37D7BC}" type="presParOf" srcId="{FEDEB6E0-CFB6-47DE-AE16-CC76057C2980}" destId="{52EB7556-DB73-42A6-AC01-3E9112D973B2}" srcOrd="0" destOrd="0" presId="urn:microsoft.com/office/officeart/2005/8/layout/hProcess3"/>
    <dgm:cxn modelId="{E0BEDC3C-FD0F-4E51-B2F8-529603F401BE}" type="presParOf" srcId="{FEDEB6E0-CFB6-47DE-AE16-CC76057C2980}" destId="{7FC8F673-C44A-456A-BB0A-0C8A84EBB57E}" srcOrd="1" destOrd="0" presId="urn:microsoft.com/office/officeart/2005/8/layout/hProcess3"/>
    <dgm:cxn modelId="{829EB04F-6EAB-49FC-8EBB-B9B83D54F942}" type="presParOf" srcId="{FEDEB6E0-CFB6-47DE-AE16-CC76057C2980}" destId="{FE6D6C6B-E9E3-47CB-936F-4172FAE6325B}" srcOrd="2" destOrd="0" presId="urn:microsoft.com/office/officeart/2005/8/layout/hProcess3"/>
    <dgm:cxn modelId="{4F7F0525-980E-4335-912B-2712BED63E4A}" type="presParOf" srcId="{FEDEB6E0-CFB6-47DE-AE16-CC76057C2980}" destId="{D877A49D-7B66-4DB2-82D5-30C97CF731E7}" srcOrd="3" destOrd="0" presId="urn:microsoft.com/office/officeart/2005/8/layout/hProcess3"/>
    <dgm:cxn modelId="{540D7018-1787-4276-B659-A77D2E174A6A}" type="presParOf" srcId="{F033D828-EEDB-4F90-81B7-6FD7EF58A26C}" destId="{21240A2E-94D1-4358-B60D-A556BDA8FD76}" srcOrd="2" destOrd="0" presId="urn:microsoft.com/office/officeart/2005/8/layout/hProcess3"/>
    <dgm:cxn modelId="{3E0DAB7F-C608-440B-B6DB-42B37E355BB5}" type="presParOf" srcId="{F033D828-EEDB-4F90-81B7-6FD7EF58A26C}" destId="{DD1B96E6-F405-48E7-AAA8-20FBA81ED753}" srcOrd="3" destOrd="0" presId="urn:microsoft.com/office/officeart/2005/8/layout/hProcess3"/>
    <dgm:cxn modelId="{1A29FC18-F520-40F4-8072-01CDA6345AA6}" type="presParOf" srcId="{DD1B96E6-F405-48E7-AAA8-20FBA81ED753}" destId="{2393B1DD-AD25-4CFD-B07E-412667DB48D3}" srcOrd="0" destOrd="0" presId="urn:microsoft.com/office/officeart/2005/8/layout/hProcess3"/>
    <dgm:cxn modelId="{AED2D8FD-1A21-406B-8BB5-F9ED7DC6FC04}" type="presParOf" srcId="{DD1B96E6-F405-48E7-AAA8-20FBA81ED753}" destId="{9BEFA10C-4E07-4EB8-8741-FA417E199825}" srcOrd="1" destOrd="0" presId="urn:microsoft.com/office/officeart/2005/8/layout/hProcess3"/>
    <dgm:cxn modelId="{B51E76BC-EA53-448E-83E5-ADBF494D5AF9}" type="presParOf" srcId="{DD1B96E6-F405-48E7-AAA8-20FBA81ED753}" destId="{6A9DA73D-ECB0-4F52-89D4-F470BD36BE46}" srcOrd="2" destOrd="0" presId="urn:microsoft.com/office/officeart/2005/8/layout/hProcess3"/>
    <dgm:cxn modelId="{A54AF47E-0B79-4CDF-BF4D-EB1FEA25D0C7}" type="presParOf" srcId="{DD1B96E6-F405-48E7-AAA8-20FBA81ED753}" destId="{6E5D3696-8FE7-4055-8757-C3D7D3E334EC}" srcOrd="3" destOrd="0" presId="urn:microsoft.com/office/officeart/2005/8/layout/hProcess3"/>
    <dgm:cxn modelId="{7B14CAA1-8686-4AAF-B9D8-C88BB99A1BD7}" type="presParOf" srcId="{F033D828-EEDB-4F90-81B7-6FD7EF58A26C}" destId="{42694442-0036-411B-A765-E852A53753CF}" srcOrd="4" destOrd="0" presId="urn:microsoft.com/office/officeart/2005/8/layout/hProcess3"/>
    <dgm:cxn modelId="{72387443-4C22-4D37-BC78-F87BC72CFD63}" type="presParOf" srcId="{F033D828-EEDB-4F90-81B7-6FD7EF58A26C}" destId="{1489F93B-D10E-4916-B631-EC947DE38128}" srcOrd="5" destOrd="0" presId="urn:microsoft.com/office/officeart/2005/8/layout/hProcess3"/>
    <dgm:cxn modelId="{EC977AF3-7003-493F-B672-68D1292A6E02}" type="presParOf" srcId="{1489F93B-D10E-4916-B631-EC947DE38128}" destId="{C403FE74-B6B3-47CB-8EC7-8341A531ECE6}" srcOrd="0" destOrd="0" presId="urn:microsoft.com/office/officeart/2005/8/layout/hProcess3"/>
    <dgm:cxn modelId="{A286D72B-25DC-49F1-BCC0-328B777626AF}" type="presParOf" srcId="{1489F93B-D10E-4916-B631-EC947DE38128}" destId="{B1F2028F-A89B-4E19-AAA4-324CAE2F13E8}" srcOrd="1" destOrd="0" presId="urn:microsoft.com/office/officeart/2005/8/layout/hProcess3"/>
    <dgm:cxn modelId="{6EFF36B0-DDEE-4634-BBA5-6D6874BCE6A1}" type="presParOf" srcId="{1489F93B-D10E-4916-B631-EC947DE38128}" destId="{139A91AE-25B1-4204-8ACD-7E78A326CAB3}" srcOrd="2" destOrd="0" presId="urn:microsoft.com/office/officeart/2005/8/layout/hProcess3"/>
    <dgm:cxn modelId="{2C3C0312-09C1-4CED-A3E3-53F99DD4A0D4}" type="presParOf" srcId="{1489F93B-D10E-4916-B631-EC947DE38128}" destId="{CB0A39C9-7167-4A2E-B10B-F95394A05185}" srcOrd="3" destOrd="0" presId="urn:microsoft.com/office/officeart/2005/8/layout/hProcess3"/>
    <dgm:cxn modelId="{41B2CC96-EB35-4C45-9EF6-BEC64544FC5D}" type="presParOf" srcId="{F033D828-EEDB-4F90-81B7-6FD7EF58A26C}" destId="{E888CBA8-84EE-4C5E-A7D6-B91D72C88530}" srcOrd="6" destOrd="0" presId="urn:microsoft.com/office/officeart/2005/8/layout/hProcess3"/>
    <dgm:cxn modelId="{F2B13C30-74C5-489E-A9B0-CC13DFA515DC}" type="presParOf" srcId="{F033D828-EEDB-4F90-81B7-6FD7EF58A26C}" destId="{FA3C7E8D-4BCD-417E-94DD-C9E7AA2A539B}" srcOrd="7" destOrd="0" presId="urn:microsoft.com/office/officeart/2005/8/layout/hProcess3"/>
    <dgm:cxn modelId="{14B87165-DD65-46D0-8592-2036716401B3}" type="presParOf" srcId="{F033D828-EEDB-4F90-81B7-6FD7EF58A26C}" destId="{2A4FD323-3878-4506-A3B0-A9BD5DC10841}" srcOrd="8" destOrd="0" presId="urn:microsoft.com/office/officeart/2005/8/layout/h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60475" y="36513"/>
            <a:ext cx="4319588" cy="358775"/>
          </a:xfrm>
          <a:prstGeom prst="rect">
            <a:avLst/>
          </a:prstGeom>
        </p:spPr>
        <p:txBody>
          <a:bodyPr vert="horz" wrap="none" lIns="0" tIns="0" rIns="0" bIns="0" rtlCol="0"/>
          <a:lstStyle>
            <a:lvl1pPr algn="ctr" defTabSz="792000" fontAlgn="auto">
              <a:spcBef>
                <a:spcPts val="0"/>
              </a:spcBef>
              <a:spcAft>
                <a:spcPts val="0"/>
              </a:spcAft>
              <a:defRPr sz="1100" kern="1100" cap="all">
                <a:solidFill>
                  <a:srgbClr val="000000"/>
                </a:solidFill>
                <a:latin typeface="Franklin Gothic Demi Cond" pitchFamily="34" charset="0"/>
                <a:cs typeface="+mn-cs"/>
              </a:defRPr>
            </a:lvl1pPr>
          </a:lstStyle>
          <a:p>
            <a:pPr>
              <a:defRPr/>
            </a:pPr>
            <a:r>
              <a:rPr lang="en-US"/>
              <a:t>IFS Presentation</a:t>
            </a:r>
            <a:endParaRPr lang="en-US" dirty="0"/>
          </a:p>
        </p:txBody>
      </p:sp>
      <p:sp>
        <p:nvSpPr>
          <p:cNvPr id="3" name="Date Placeholder 2"/>
          <p:cNvSpPr>
            <a:spLocks noGrp="1"/>
          </p:cNvSpPr>
          <p:nvPr>
            <p:ph type="dt" sz="quarter" idx="1"/>
          </p:nvPr>
        </p:nvSpPr>
        <p:spPr>
          <a:xfrm>
            <a:off x="360363" y="8928100"/>
            <a:ext cx="1079500" cy="179388"/>
          </a:xfrm>
          <a:prstGeom prst="rect">
            <a:avLst/>
          </a:prstGeom>
        </p:spPr>
        <p:txBody>
          <a:bodyPr vert="horz" wrap="none" lIns="0" tIns="0" rIns="0" bIns="0" rtlCol="0" anchor="b" anchorCtr="0"/>
          <a:lstStyle>
            <a:lvl1pPr algn="l" defTabSz="792000" fontAlgn="auto">
              <a:spcBef>
                <a:spcPts val="0"/>
              </a:spcBef>
              <a:spcAft>
                <a:spcPts val="0"/>
              </a:spcAft>
              <a:defRPr sz="800" kern="800">
                <a:solidFill>
                  <a:srgbClr val="000000"/>
                </a:solidFill>
                <a:latin typeface="Franklin Gothic Book" pitchFamily="34" charset="0"/>
                <a:cs typeface="+mn-cs"/>
              </a:defRPr>
            </a:lvl1pPr>
          </a:lstStyle>
          <a:p>
            <a:pPr>
              <a:defRPr/>
            </a:pPr>
            <a:fld id="{AEDFFD43-6588-4FCF-BFC7-8FD8E020C8DB}" type="datetime4">
              <a:rPr lang="en-US"/>
              <a:pPr>
                <a:defRPr/>
              </a:pPr>
              <a:t>July 29, 2011</a:t>
            </a:fld>
            <a:endParaRPr lang="en-US" dirty="0"/>
          </a:p>
        </p:txBody>
      </p:sp>
      <p:sp>
        <p:nvSpPr>
          <p:cNvPr id="4" name="Footer Placeholder 3"/>
          <p:cNvSpPr>
            <a:spLocks noGrp="1"/>
          </p:cNvSpPr>
          <p:nvPr>
            <p:ph type="ftr" sz="quarter" idx="2"/>
          </p:nvPr>
        </p:nvSpPr>
        <p:spPr>
          <a:xfrm>
            <a:off x="1619250" y="8928100"/>
            <a:ext cx="3600450" cy="179388"/>
          </a:xfrm>
          <a:prstGeom prst="rect">
            <a:avLst/>
          </a:prstGeom>
        </p:spPr>
        <p:txBody>
          <a:bodyPr vert="horz" wrap="none" lIns="0" tIns="0" rIns="0" bIns="0" rtlCol="0" anchor="b" anchorCtr="0"/>
          <a:lstStyle>
            <a:lvl1pPr algn="ctr" defTabSz="792000" fontAlgn="auto">
              <a:spcBef>
                <a:spcPts val="0"/>
              </a:spcBef>
              <a:spcAft>
                <a:spcPts val="0"/>
              </a:spcAft>
              <a:defRPr sz="800" kern="800" cap="all">
                <a:solidFill>
                  <a:srgbClr val="000000"/>
                </a:solidFill>
                <a:latin typeface="Franklin Gothic Book" pitchFamily="34" charset="0"/>
                <a:cs typeface="+mn-cs"/>
              </a:defRPr>
            </a:lvl1pPr>
          </a:lstStyle>
          <a:p>
            <a:pPr>
              <a:defRPr/>
            </a:pPr>
            <a:r>
              <a:rPr lang="en-US" dirty="0"/>
              <a:t>© </a:t>
            </a:r>
            <a:r>
              <a:rPr lang="en-US" dirty="0" smtClean="0"/>
              <a:t>2011 </a:t>
            </a:r>
            <a:r>
              <a:rPr lang="en-US" dirty="0"/>
              <a:t>IFS</a:t>
            </a:r>
          </a:p>
        </p:txBody>
      </p:sp>
      <p:sp>
        <p:nvSpPr>
          <p:cNvPr id="5" name="Slide Number Placeholder 4"/>
          <p:cNvSpPr>
            <a:spLocks noGrp="1"/>
          </p:cNvSpPr>
          <p:nvPr>
            <p:ph type="sldNum" sz="quarter" idx="3"/>
          </p:nvPr>
        </p:nvSpPr>
        <p:spPr>
          <a:xfrm>
            <a:off x="6119813" y="8928100"/>
            <a:ext cx="360362" cy="179388"/>
          </a:xfrm>
          <a:prstGeom prst="rect">
            <a:avLst/>
          </a:prstGeom>
        </p:spPr>
        <p:txBody>
          <a:bodyPr vert="horz" wrap="none" lIns="0" tIns="0" rIns="0" bIns="0" rtlCol="0" anchor="b" anchorCtr="0"/>
          <a:lstStyle>
            <a:lvl1pPr algn="r" defTabSz="792000" fontAlgn="auto">
              <a:spcBef>
                <a:spcPts val="0"/>
              </a:spcBef>
              <a:spcAft>
                <a:spcPts val="0"/>
              </a:spcAft>
              <a:defRPr sz="800" kern="800">
                <a:solidFill>
                  <a:srgbClr val="000000"/>
                </a:solidFill>
                <a:latin typeface="Franklin Gothic Book" pitchFamily="34" charset="0"/>
                <a:cs typeface="+mn-cs"/>
              </a:defRPr>
            </a:lvl1pPr>
          </a:lstStyle>
          <a:p>
            <a:pPr>
              <a:defRPr/>
            </a:pPr>
            <a:fld id="{98CFB12C-2894-454D-92CE-75502434FC41}" type="slidenum">
              <a:rPr lang="en-US"/>
              <a:pPr>
                <a:defRPr/>
              </a:pPr>
              <a:t>‹#›</a:t>
            </a:fld>
            <a:endParaRPr lang="en-US"/>
          </a:p>
        </p:txBody>
      </p:sp>
      <p:pic>
        <p:nvPicPr>
          <p:cNvPr id="200710" name="Picture 5" descr="IFS Logotype"/>
          <p:cNvPicPr>
            <a:picLocks noChangeAspect="1"/>
          </p:cNvPicPr>
          <p:nvPr/>
        </p:nvPicPr>
        <p:blipFill>
          <a:blip r:embed="rId2"/>
          <a:srcRect/>
          <a:stretch>
            <a:fillRect/>
          </a:stretch>
        </p:blipFill>
        <p:spPr bwMode="auto">
          <a:xfrm>
            <a:off x="6227763" y="71438"/>
            <a:ext cx="611187" cy="611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60475" y="36513"/>
            <a:ext cx="4319588" cy="358775"/>
          </a:xfrm>
          <a:prstGeom prst="rect">
            <a:avLst/>
          </a:prstGeom>
        </p:spPr>
        <p:txBody>
          <a:bodyPr vert="horz" wrap="none" lIns="0" tIns="0" rIns="0" bIns="0" rtlCol="0"/>
          <a:lstStyle>
            <a:lvl1pPr algn="ctr" defTabSz="792000" fontAlgn="auto">
              <a:spcBef>
                <a:spcPts val="0"/>
              </a:spcBef>
              <a:spcAft>
                <a:spcPts val="0"/>
              </a:spcAft>
              <a:defRPr sz="1100" kern="1100" cap="all" baseline="0">
                <a:solidFill>
                  <a:srgbClr val="000000"/>
                </a:solidFill>
                <a:latin typeface="Franklin Gothic Demi Cond" pitchFamily="34" charset="0"/>
                <a:cs typeface="+mn-cs"/>
              </a:defRPr>
            </a:lvl1pPr>
          </a:lstStyle>
          <a:p>
            <a:pPr>
              <a:defRPr/>
            </a:pPr>
            <a:r>
              <a:rPr lang="en-US"/>
              <a:t>IFS Presentation</a:t>
            </a:r>
          </a:p>
        </p:txBody>
      </p:sp>
      <p:sp>
        <p:nvSpPr>
          <p:cNvPr id="3" name="Date Placeholder 2"/>
          <p:cNvSpPr>
            <a:spLocks noGrp="1"/>
          </p:cNvSpPr>
          <p:nvPr>
            <p:ph type="dt" idx="1"/>
          </p:nvPr>
        </p:nvSpPr>
        <p:spPr>
          <a:xfrm>
            <a:off x="360363" y="8928100"/>
            <a:ext cx="1079500" cy="179388"/>
          </a:xfrm>
          <a:prstGeom prst="rect">
            <a:avLst/>
          </a:prstGeom>
        </p:spPr>
        <p:txBody>
          <a:bodyPr vert="horz" lIns="0" tIns="0" rIns="0" bIns="0" rtlCol="0" anchor="b"/>
          <a:lstStyle>
            <a:lvl1pPr algn="l" defTabSz="792000" fontAlgn="auto">
              <a:spcBef>
                <a:spcPts val="0"/>
              </a:spcBef>
              <a:spcAft>
                <a:spcPts val="0"/>
              </a:spcAft>
              <a:defRPr sz="800" kern="800" baseline="0">
                <a:solidFill>
                  <a:srgbClr val="000000"/>
                </a:solidFill>
                <a:latin typeface="Franklin Gothic Book" pitchFamily="34" charset="0"/>
                <a:cs typeface="+mn-cs"/>
              </a:defRPr>
            </a:lvl1pPr>
          </a:lstStyle>
          <a:p>
            <a:pPr>
              <a:defRPr/>
            </a:pPr>
            <a:fld id="{D2AC5A4D-A08B-4293-A7DB-AC1B69CAE955}" type="datetime4">
              <a:rPr lang="en-US"/>
              <a:pPr>
                <a:defRPr/>
              </a:pPr>
              <a:t>July 29, 2011</a:t>
            </a:fld>
            <a:endParaRPr lang="en-US"/>
          </a:p>
        </p:txBody>
      </p:sp>
      <p:sp>
        <p:nvSpPr>
          <p:cNvPr id="4" name="Slide Image Placeholder 3"/>
          <p:cNvSpPr>
            <a:spLocks noGrp="1" noRot="1" noChangeAspect="1"/>
          </p:cNvSpPr>
          <p:nvPr>
            <p:ph type="sldImg" idx="2"/>
          </p:nvPr>
        </p:nvSpPr>
        <p:spPr>
          <a:xfrm>
            <a:off x="1260475" y="900113"/>
            <a:ext cx="4319588" cy="3240087"/>
          </a:xfrm>
          <a:prstGeom prst="rect">
            <a:avLst/>
          </a:prstGeom>
          <a:noFill/>
          <a:ln w="12700">
            <a:solidFill>
              <a:prstClr val="black"/>
            </a:solidFill>
          </a:ln>
        </p:spPr>
        <p:txBody>
          <a:bodyPr vert="horz" lIns="0" tIns="0" rIns="0" bIns="0" rtlCol="0" anchor="ctr"/>
          <a:lstStyle/>
          <a:p>
            <a:pPr lvl="0"/>
            <a:endParaRPr lang="en-US" noProof="0"/>
          </a:p>
        </p:txBody>
      </p:sp>
      <p:sp>
        <p:nvSpPr>
          <p:cNvPr id="5" name="Notes Placeholder 4"/>
          <p:cNvSpPr>
            <a:spLocks noGrp="1"/>
          </p:cNvSpPr>
          <p:nvPr>
            <p:ph type="body" sz="quarter" idx="3"/>
          </p:nvPr>
        </p:nvSpPr>
        <p:spPr>
          <a:xfrm>
            <a:off x="360363" y="4500563"/>
            <a:ext cx="6119812" cy="377983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a:p>
            <a:pPr lvl="5"/>
            <a:r>
              <a:rPr lang="en-US" noProof="0" smtClean="0"/>
              <a:t>Sixth level</a:t>
            </a:r>
          </a:p>
          <a:p>
            <a:pPr lvl="6"/>
            <a:r>
              <a:rPr lang="en-US" noProof="0" smtClean="0"/>
              <a:t>Seventh level</a:t>
            </a:r>
          </a:p>
          <a:p>
            <a:pPr lvl="7"/>
            <a:r>
              <a:rPr lang="en-US" noProof="0" smtClean="0"/>
              <a:t>Eighth level</a:t>
            </a:r>
          </a:p>
          <a:p>
            <a:pPr lvl="8"/>
            <a:r>
              <a:rPr lang="en-US" noProof="0" smtClean="0"/>
              <a:t>Ninth level</a:t>
            </a:r>
            <a:endParaRPr lang="en-US" noProof="0"/>
          </a:p>
        </p:txBody>
      </p:sp>
      <p:sp>
        <p:nvSpPr>
          <p:cNvPr id="6" name="Footer Placeholder 5"/>
          <p:cNvSpPr>
            <a:spLocks noGrp="1"/>
          </p:cNvSpPr>
          <p:nvPr>
            <p:ph type="ftr" sz="quarter" idx="4"/>
          </p:nvPr>
        </p:nvSpPr>
        <p:spPr>
          <a:xfrm>
            <a:off x="1619250" y="8928100"/>
            <a:ext cx="3600450" cy="179388"/>
          </a:xfrm>
          <a:prstGeom prst="rect">
            <a:avLst/>
          </a:prstGeom>
        </p:spPr>
        <p:txBody>
          <a:bodyPr vert="horz" wrap="none" lIns="0" tIns="0" rIns="0" bIns="0" rtlCol="0" anchor="b"/>
          <a:lstStyle>
            <a:lvl1pPr algn="ctr" defTabSz="792000" fontAlgn="auto">
              <a:spcBef>
                <a:spcPts val="0"/>
              </a:spcBef>
              <a:spcAft>
                <a:spcPts val="0"/>
              </a:spcAft>
              <a:defRPr sz="800" kern="800" cap="all" baseline="0">
                <a:solidFill>
                  <a:srgbClr val="000000"/>
                </a:solidFill>
                <a:latin typeface="Franklin Gothic Book" pitchFamily="34" charset="0"/>
                <a:cs typeface="+mn-cs"/>
              </a:defRPr>
            </a:lvl1pPr>
          </a:lstStyle>
          <a:p>
            <a:pPr>
              <a:defRPr/>
            </a:pPr>
            <a:r>
              <a:rPr lang="en-US" dirty="0"/>
              <a:t>© </a:t>
            </a:r>
            <a:r>
              <a:rPr lang="en-US" dirty="0" smtClean="0"/>
              <a:t>2011 </a:t>
            </a:r>
            <a:r>
              <a:rPr lang="en-US" dirty="0"/>
              <a:t>IFS</a:t>
            </a:r>
          </a:p>
        </p:txBody>
      </p:sp>
      <p:sp>
        <p:nvSpPr>
          <p:cNvPr id="7" name="Slide Number Placeholder 6"/>
          <p:cNvSpPr>
            <a:spLocks noGrp="1"/>
          </p:cNvSpPr>
          <p:nvPr>
            <p:ph type="sldNum" sz="quarter" idx="5"/>
          </p:nvPr>
        </p:nvSpPr>
        <p:spPr>
          <a:xfrm>
            <a:off x="6119813" y="8928100"/>
            <a:ext cx="360362" cy="179388"/>
          </a:xfrm>
          <a:prstGeom prst="rect">
            <a:avLst/>
          </a:prstGeom>
        </p:spPr>
        <p:txBody>
          <a:bodyPr vert="horz" lIns="0" tIns="0" rIns="0" bIns="0" rtlCol="0" anchor="b"/>
          <a:lstStyle>
            <a:lvl1pPr algn="r" defTabSz="792000" fontAlgn="auto">
              <a:spcBef>
                <a:spcPts val="0"/>
              </a:spcBef>
              <a:spcAft>
                <a:spcPts val="0"/>
              </a:spcAft>
              <a:defRPr sz="800" kern="800" baseline="0">
                <a:solidFill>
                  <a:srgbClr val="000000"/>
                </a:solidFill>
                <a:latin typeface="Franklin Gothic Book" pitchFamily="34" charset="0"/>
                <a:cs typeface="+mn-cs"/>
              </a:defRPr>
            </a:lvl1pPr>
          </a:lstStyle>
          <a:p>
            <a:pPr>
              <a:defRPr/>
            </a:pPr>
            <a:fld id="{2A7C83E0-A7E5-4825-8C3F-924ACEEA38B2}" type="slidenum">
              <a:rPr lang="en-US"/>
              <a:pPr>
                <a:defRPr/>
              </a:pPr>
              <a:t>‹#›</a:t>
            </a:fld>
            <a:endParaRPr lang="en-US"/>
          </a:p>
        </p:txBody>
      </p:sp>
      <p:pic>
        <p:nvPicPr>
          <p:cNvPr id="143368" name="Picture 7" descr="IFS Logotype"/>
          <p:cNvPicPr>
            <a:picLocks noChangeAspect="1"/>
          </p:cNvPicPr>
          <p:nvPr/>
        </p:nvPicPr>
        <p:blipFill>
          <a:blip r:embed="rId2"/>
          <a:srcRect/>
          <a:stretch>
            <a:fillRect/>
          </a:stretch>
        </p:blipFill>
        <p:spPr bwMode="auto">
          <a:xfrm>
            <a:off x="6227763" y="71438"/>
            <a:ext cx="611187" cy="611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p:notesStyle>
    <a:lvl1pPr algn="l" defTabSz="574675" rtl="0" eaLnBrk="0" fontAlgn="base" hangingPunct="0">
      <a:lnSpc>
        <a:spcPct val="120000"/>
      </a:lnSpc>
      <a:spcBef>
        <a:spcPts val="600"/>
      </a:spcBef>
      <a:spcAft>
        <a:spcPct val="0"/>
      </a:spcAft>
      <a:defRPr sz="1000" kern="1000">
        <a:solidFill>
          <a:srgbClr val="000000"/>
        </a:solidFill>
        <a:latin typeface="Franklin Gothic Book" pitchFamily="34" charset="0"/>
        <a:ea typeface="+mn-ea"/>
        <a:cs typeface="+mn-cs"/>
      </a:defRPr>
    </a:lvl1pPr>
    <a:lvl2pPr indent="287338" algn="l" defTabSz="574675" rtl="0" eaLnBrk="0" fontAlgn="base" hangingPunct="0">
      <a:lnSpc>
        <a:spcPct val="120000"/>
      </a:lnSpc>
      <a:spcBef>
        <a:spcPct val="30000"/>
      </a:spcBef>
      <a:spcAft>
        <a:spcPct val="0"/>
      </a:spcAft>
      <a:defRPr sz="1000" kern="1000">
        <a:solidFill>
          <a:srgbClr val="000000"/>
        </a:solidFill>
        <a:latin typeface="Franklin Gothic Book" pitchFamily="34" charset="0"/>
        <a:ea typeface="+mn-ea"/>
        <a:cs typeface="+mn-cs"/>
      </a:defRPr>
    </a:lvl2pPr>
    <a:lvl3pPr algn="l" defTabSz="574675" rtl="0" eaLnBrk="0" fontAlgn="base" hangingPunct="0">
      <a:lnSpc>
        <a:spcPct val="120000"/>
      </a:lnSpc>
      <a:spcBef>
        <a:spcPts val="1200"/>
      </a:spcBef>
      <a:spcAft>
        <a:spcPct val="0"/>
      </a:spcAft>
      <a:defRPr sz="1000" kern="1000" cap="all">
        <a:solidFill>
          <a:srgbClr val="873E8D"/>
        </a:solidFill>
        <a:latin typeface="Franklin Gothic Demi Cond" pitchFamily="34" charset="0"/>
        <a:ea typeface="+mn-ea"/>
        <a:cs typeface="+mn-cs"/>
      </a:defRPr>
    </a:lvl3pPr>
    <a:lvl4pPr algn="l" defTabSz="574675" rtl="0" eaLnBrk="0" fontAlgn="base" hangingPunct="0">
      <a:lnSpc>
        <a:spcPct val="120000"/>
      </a:lnSpc>
      <a:spcBef>
        <a:spcPct val="0"/>
      </a:spcBef>
      <a:spcAft>
        <a:spcPct val="0"/>
      </a:spcAft>
      <a:defRPr sz="1000" kern="1000">
        <a:solidFill>
          <a:srgbClr val="000000"/>
        </a:solidFill>
        <a:latin typeface="Franklin Gothic Book" pitchFamily="34" charset="0"/>
        <a:ea typeface="+mn-ea"/>
        <a:cs typeface="+mn-cs"/>
      </a:defRPr>
    </a:lvl4pPr>
    <a:lvl5pPr indent="287338" algn="l" defTabSz="574675" rtl="0" eaLnBrk="0" fontAlgn="base" hangingPunct="0">
      <a:lnSpc>
        <a:spcPct val="120000"/>
      </a:lnSpc>
      <a:spcBef>
        <a:spcPct val="30000"/>
      </a:spcBef>
      <a:spcAft>
        <a:spcPct val="0"/>
      </a:spcAft>
      <a:defRPr sz="1000" kern="1000">
        <a:solidFill>
          <a:srgbClr val="000000"/>
        </a:solidFill>
        <a:latin typeface="Franklin Gothic Book" pitchFamily="34" charset="0"/>
        <a:ea typeface="+mn-ea"/>
        <a:cs typeface="+mn-cs"/>
      </a:defRPr>
    </a:lvl5pPr>
    <a:lvl6pPr marL="288000" indent="-288000" algn="l" defTabSz="576000" rtl="0" eaLnBrk="1" latinLnBrk="0" hangingPunct="1">
      <a:lnSpc>
        <a:spcPct val="120000"/>
      </a:lnSpc>
      <a:spcBef>
        <a:spcPts val="600"/>
      </a:spcBef>
      <a:buClr>
        <a:srgbClr val="873E8D"/>
      </a:buClr>
      <a:buSzPct val="100000"/>
      <a:buFont typeface="Franklin Gothic Book" pitchFamily="34" charset="0"/>
      <a:buChar char="●"/>
      <a:defRPr sz="1000" kern="1000" baseline="0">
        <a:solidFill>
          <a:srgbClr val="000000"/>
        </a:solidFill>
        <a:latin typeface="Franklin Gothic Book" pitchFamily="34" charset="0"/>
        <a:ea typeface="+mn-ea"/>
        <a:cs typeface="+mn-cs"/>
      </a:defRPr>
    </a:lvl6pPr>
    <a:lvl7pPr marL="576000" indent="-288000" algn="l" defTabSz="576000" rtl="0" eaLnBrk="1" latinLnBrk="0" hangingPunct="1">
      <a:lnSpc>
        <a:spcPct val="120000"/>
      </a:lnSpc>
      <a:buClr>
        <a:srgbClr val="873E8D"/>
      </a:buClr>
      <a:buFont typeface="Franklin Gothic Book" pitchFamily="34" charset="0"/>
      <a:buChar char="●"/>
      <a:defRPr sz="1000" kern="1000" baseline="0">
        <a:solidFill>
          <a:srgbClr val="000000"/>
        </a:solidFill>
        <a:latin typeface="+mn-lt"/>
        <a:ea typeface="+mn-ea"/>
        <a:cs typeface="+mn-cs"/>
      </a:defRPr>
    </a:lvl7pPr>
    <a:lvl8pPr marL="288000" indent="-288000" algn="l" defTabSz="576000" rtl="0" eaLnBrk="1" latinLnBrk="0" hangingPunct="1">
      <a:lnSpc>
        <a:spcPct val="120000"/>
      </a:lnSpc>
      <a:spcBef>
        <a:spcPts val="600"/>
      </a:spcBef>
      <a:buClr>
        <a:srgbClr val="873E8D"/>
      </a:buClr>
      <a:buFont typeface="+mj-lt"/>
      <a:buAutoNum type="arabicPeriod"/>
      <a:defRPr sz="1000" kern="1000" baseline="0">
        <a:solidFill>
          <a:srgbClr val="000000"/>
        </a:solidFill>
        <a:latin typeface="+mn-lt"/>
        <a:ea typeface="+mn-ea"/>
        <a:cs typeface="+mn-cs"/>
      </a:defRPr>
    </a:lvl8pPr>
    <a:lvl9pPr marL="576000" indent="-288000" algn="l" defTabSz="576000" rtl="0" eaLnBrk="1" latinLnBrk="0" hangingPunct="1">
      <a:lnSpc>
        <a:spcPct val="120000"/>
      </a:lnSpc>
      <a:buClr>
        <a:srgbClr val="873E8D"/>
      </a:buClr>
      <a:buFont typeface="+mj-lt"/>
      <a:buAutoNum type="alphaLcPeriod"/>
      <a:defRPr sz="1000" kern="1000" baseline="0">
        <a:solidFill>
          <a:srgbClr val="000000"/>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noProof="0" smtClean="0"/>
              <a:t>IFS Presentation</a:t>
            </a:r>
            <a:endParaRPr lang="en-US" noProof="0"/>
          </a:p>
        </p:txBody>
      </p:sp>
      <p:sp>
        <p:nvSpPr>
          <p:cNvPr id="5" name="Date Placeholder 4"/>
          <p:cNvSpPr>
            <a:spLocks noGrp="1"/>
          </p:cNvSpPr>
          <p:nvPr>
            <p:ph type="dt" idx="11"/>
          </p:nvPr>
        </p:nvSpPr>
        <p:spPr/>
        <p:txBody>
          <a:bodyPr/>
          <a:lstStyle/>
          <a:p>
            <a:fld id="{36C85BCA-1B4E-471C-936E-38B23C078145}" type="datetime4">
              <a:rPr lang="en-US" noProof="0" smtClean="0"/>
              <a:pPr/>
              <a:t>July 29, 2011</a:t>
            </a:fld>
            <a:endParaRPr lang="en-US" noProof="0"/>
          </a:p>
        </p:txBody>
      </p:sp>
      <p:sp>
        <p:nvSpPr>
          <p:cNvPr id="6" name="Footer Placeholder 5"/>
          <p:cNvSpPr>
            <a:spLocks noGrp="1"/>
          </p:cNvSpPr>
          <p:nvPr>
            <p:ph type="ftr" sz="quarter" idx="12"/>
          </p:nvPr>
        </p:nvSpPr>
        <p:spPr/>
        <p:txBody>
          <a:bodyPr/>
          <a:lstStyle/>
          <a:p>
            <a:r>
              <a:rPr lang="en-US" noProof="0" smtClean="0"/>
              <a:t>© 2009 IFS</a:t>
            </a:r>
            <a:endParaRPr lang="en-US" noProof="0"/>
          </a:p>
        </p:txBody>
      </p:sp>
      <p:sp>
        <p:nvSpPr>
          <p:cNvPr id="7" name="Slide Number Placeholder 6"/>
          <p:cNvSpPr>
            <a:spLocks noGrp="1"/>
          </p:cNvSpPr>
          <p:nvPr>
            <p:ph type="sldNum" sz="quarter" idx="13"/>
          </p:nvPr>
        </p:nvSpPr>
        <p:spPr/>
        <p:txBody>
          <a:bodyPr/>
          <a:lstStyle/>
          <a:p>
            <a:fld id="{D280224D-9E88-4A65-A670-E50049015202}" type="slidenum">
              <a:rPr lang="en-US" noProof="0" smtClean="0"/>
              <a:pPr/>
              <a:t>53</a:t>
            </a:fld>
            <a:endParaRPr lang="en-US" noProof="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55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Header Placeholder 3"/>
          <p:cNvSpPr>
            <a:spLocks noGrp="1"/>
          </p:cNvSpPr>
          <p:nvPr>
            <p:ph type="hdr" sz="quarter"/>
          </p:nvPr>
        </p:nvSpPr>
        <p:spPr/>
        <p:txBody>
          <a:bodyPr/>
          <a:lstStyle/>
          <a:p>
            <a:pPr>
              <a:defRPr/>
            </a:pPr>
            <a:r>
              <a:rPr lang="en-US"/>
              <a:t>IFS Presentation</a:t>
            </a:r>
          </a:p>
        </p:txBody>
      </p:sp>
      <p:sp>
        <p:nvSpPr>
          <p:cNvPr id="5" name="Date Placeholder 4"/>
          <p:cNvSpPr>
            <a:spLocks noGrp="1"/>
          </p:cNvSpPr>
          <p:nvPr>
            <p:ph type="dt" sz="quarter" idx="1"/>
          </p:nvPr>
        </p:nvSpPr>
        <p:spPr/>
        <p:txBody>
          <a:bodyPr/>
          <a:lstStyle/>
          <a:p>
            <a:pPr>
              <a:defRPr/>
            </a:pPr>
            <a:fld id="{36C85BCA-1B4E-471C-936E-38B23C078145}" type="datetime4">
              <a:rPr lang="en-US"/>
              <a:pPr>
                <a:defRPr/>
              </a:pPr>
              <a:t>July 29, 2011</a:t>
            </a:fld>
            <a:endParaRPr lang="en-US"/>
          </a:p>
        </p:txBody>
      </p:sp>
      <p:sp>
        <p:nvSpPr>
          <p:cNvPr id="6" name="Footer Placeholder 5"/>
          <p:cNvSpPr>
            <a:spLocks noGrp="1"/>
          </p:cNvSpPr>
          <p:nvPr>
            <p:ph type="ftr" sz="quarter" idx="4"/>
          </p:nvPr>
        </p:nvSpPr>
        <p:spPr/>
        <p:txBody>
          <a:bodyPr/>
          <a:lstStyle/>
          <a:p>
            <a:pPr>
              <a:defRPr/>
            </a:pPr>
            <a:r>
              <a:rPr lang="en-US"/>
              <a:t>© </a:t>
            </a:r>
            <a:r>
              <a:rPr lang="en-US" smtClean="0"/>
              <a:t>2011 </a:t>
            </a:r>
            <a:r>
              <a:rPr lang="en-US"/>
              <a:t>IFS</a:t>
            </a:r>
          </a:p>
        </p:txBody>
      </p:sp>
      <p:sp>
        <p:nvSpPr>
          <p:cNvPr id="7" name="Slide Number Placeholder 6"/>
          <p:cNvSpPr>
            <a:spLocks noGrp="1"/>
          </p:cNvSpPr>
          <p:nvPr>
            <p:ph type="sldNum" sz="quarter" idx="5"/>
          </p:nvPr>
        </p:nvSpPr>
        <p:spPr/>
        <p:txBody>
          <a:bodyPr/>
          <a:lstStyle/>
          <a:p>
            <a:pPr>
              <a:defRPr/>
            </a:pPr>
            <a:fld id="{9C011C3D-7C0F-4243-BB6E-D3981CAE3283}" type="slidenum">
              <a:rPr lang="en-US"/>
              <a:pPr>
                <a:defRPr/>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IFS Presentation</a:t>
            </a:r>
            <a:endParaRPr lang="en-US"/>
          </a:p>
        </p:txBody>
      </p:sp>
      <p:sp>
        <p:nvSpPr>
          <p:cNvPr id="5" name="Date Placeholder 4"/>
          <p:cNvSpPr>
            <a:spLocks noGrp="1"/>
          </p:cNvSpPr>
          <p:nvPr>
            <p:ph type="dt" idx="11"/>
          </p:nvPr>
        </p:nvSpPr>
        <p:spPr/>
        <p:txBody>
          <a:bodyPr/>
          <a:lstStyle/>
          <a:p>
            <a:pPr>
              <a:defRPr/>
            </a:pPr>
            <a:fld id="{D2AC5A4D-A08B-4293-A7DB-AC1B69CAE955}" type="datetime4">
              <a:rPr lang="en-US" smtClean="0"/>
              <a:pPr>
                <a:defRPr/>
              </a:pPr>
              <a:t>July 29, 2011</a:t>
            </a:fld>
            <a:endParaRPr lang="en-US"/>
          </a:p>
        </p:txBody>
      </p:sp>
      <p:sp>
        <p:nvSpPr>
          <p:cNvPr id="6" name="Footer Placeholder 5"/>
          <p:cNvSpPr>
            <a:spLocks noGrp="1"/>
          </p:cNvSpPr>
          <p:nvPr>
            <p:ph type="ftr" sz="quarter" idx="12"/>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3"/>
          </p:nvPr>
        </p:nvSpPr>
        <p:spPr/>
        <p:txBody>
          <a:bodyPr/>
          <a:lstStyle/>
          <a:p>
            <a:pPr>
              <a:defRPr/>
            </a:pPr>
            <a:fld id="{2A7C83E0-A7E5-4825-8C3F-924ACEEA38B2}"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xt">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5" name="Content Placeholder 14"/>
          <p:cNvSpPr>
            <a:spLocks noGrp="1"/>
          </p:cNvSpPr>
          <p:nvPr>
            <p:ph sz="quarter" idx="15"/>
          </p:nvPr>
        </p:nvSpPr>
        <p:spPr>
          <a:xfrm>
            <a:off x="684000" y="1656000"/>
            <a:ext cx="8712000" cy="4824000"/>
          </a:xfrm>
        </p:spPr>
        <p:txBody>
          <a:bodyPr/>
          <a:lstStyle>
            <a:lvl1pPr>
              <a:defRPr baseline="0"/>
            </a:lvl1pPr>
            <a:lvl5pPr>
              <a:defRPr/>
            </a:lvl5pPr>
            <a:lvl8pPr>
              <a:buAutoNum type="arabicPeriod"/>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2"/>
          <p:cNvSpPr>
            <a:spLocks noGrp="1"/>
          </p:cNvSpPr>
          <p:nvPr>
            <p:ph type="dt" sz="half" idx="16"/>
          </p:nvPr>
        </p:nvSpPr>
        <p:spPr/>
        <p:txBody>
          <a:bodyPr/>
          <a:lstStyle>
            <a:lvl1pPr>
              <a:defRPr/>
            </a:lvl1pPr>
          </a:lstStyle>
          <a:p>
            <a:pPr>
              <a:defRPr/>
            </a:pPr>
            <a:fld id="{D6C7D5C1-8DCF-48B0-AD38-CEF40F809641}" type="datetime4">
              <a:rPr lang="en-US"/>
              <a:pPr>
                <a:defRPr/>
              </a:pPr>
              <a:t>July 29, 2011</a:t>
            </a:fld>
            <a:endParaRPr lang="en-US"/>
          </a:p>
        </p:txBody>
      </p:sp>
      <p:sp>
        <p:nvSpPr>
          <p:cNvPr id="11"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2" name="Slide Number Placeholder 4"/>
          <p:cNvSpPr>
            <a:spLocks noGrp="1"/>
          </p:cNvSpPr>
          <p:nvPr>
            <p:ph type="sldNum" sz="quarter" idx="18"/>
          </p:nvPr>
        </p:nvSpPr>
        <p:spPr/>
        <p:txBody>
          <a:bodyPr/>
          <a:lstStyle>
            <a:lvl1pPr>
              <a:defRPr/>
            </a:lvl1pPr>
          </a:lstStyle>
          <a:p>
            <a:pPr>
              <a:defRPr/>
            </a:pPr>
            <a:fld id="{D7A0F40F-36BD-4A2A-B09F-36D84008D5DA}" type="slidenum">
              <a:rPr lang="en-US"/>
              <a:pPr>
                <a:defRPr/>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5" name="Rectangle 4"/>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6"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a:xfrm>
            <a:off x="684000" y="3564000"/>
            <a:ext cx="8712000" cy="2916000"/>
          </a:xfrm>
        </p:spPr>
        <p:txBody>
          <a:bodyPr wrap="square"/>
          <a:lstStyle>
            <a:lvl1pPr algn="ctr">
              <a:lnSpc>
                <a:spcPct val="100000"/>
              </a:lnSpc>
              <a:defRPr baseline="0">
                <a:solidFill>
                  <a:srgbClr val="5E5E5E"/>
                </a:solidFill>
              </a:defRPr>
            </a:lvl1pPr>
          </a:lstStyle>
          <a:p>
            <a:r>
              <a:rPr lang="en-US" smtClean="0"/>
              <a:t>Click to edit Master title style</a:t>
            </a:r>
            <a:endParaRPr lang="en-US" dirty="0"/>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4" name="ClipArt Placeholder 12"/>
          <p:cNvSpPr>
            <a:spLocks noGrp="1"/>
          </p:cNvSpPr>
          <p:nvPr>
            <p:ph type="clipArt" sz="quarter" idx="16"/>
          </p:nvPr>
        </p:nvSpPr>
        <p:spPr>
          <a:xfrm>
            <a:off x="3924000" y="972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7" name="Date Placeholder 2"/>
          <p:cNvSpPr>
            <a:spLocks noGrp="1"/>
          </p:cNvSpPr>
          <p:nvPr>
            <p:ph type="dt" sz="half" idx="17"/>
          </p:nvPr>
        </p:nvSpPr>
        <p:spPr/>
        <p:txBody>
          <a:bodyPr/>
          <a:lstStyle>
            <a:lvl1pPr>
              <a:defRPr/>
            </a:lvl1pPr>
          </a:lstStyle>
          <a:p>
            <a:pPr>
              <a:defRPr/>
            </a:pPr>
            <a:fld id="{2067F2EE-3C1F-4D31-A6E8-89C3A6B24C99}" type="datetime4">
              <a:rPr lang="en-US"/>
              <a:pPr>
                <a:defRPr/>
              </a:pPr>
              <a:t>July 29, 2011</a:t>
            </a:fld>
            <a:endParaRPr lang="en-US"/>
          </a:p>
        </p:txBody>
      </p:sp>
      <p:sp>
        <p:nvSpPr>
          <p:cNvPr id="9"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0" name="Slide Number Placeholder 4"/>
          <p:cNvSpPr>
            <a:spLocks noGrp="1"/>
          </p:cNvSpPr>
          <p:nvPr>
            <p:ph type="sldNum" sz="quarter" idx="19"/>
          </p:nvPr>
        </p:nvSpPr>
        <p:spPr/>
        <p:txBody>
          <a:bodyPr/>
          <a:lstStyle>
            <a:lvl1pPr>
              <a:defRPr/>
            </a:lvl1pPr>
          </a:lstStyle>
          <a:p>
            <a:pPr>
              <a:defRPr/>
            </a:pPr>
            <a:fld id="{B0CC5054-6687-4707-8025-1A82D515F557}" type="slidenum">
              <a:rPr lang="en-US"/>
              <a:pPr>
                <a:defRPr/>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Divider (Purple)">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684213" y="33845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873E8D"/>
              </a:gs>
              <a:gs pos="50000">
                <a:srgbClr val="873E8D">
                  <a:alpha val="75000"/>
                </a:srgbClr>
              </a:gs>
              <a:gs pos="90000">
                <a:srgbClr val="873E8D"/>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Divider (Plum)">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5219700" y="42481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C20069"/>
              </a:gs>
              <a:gs pos="50000">
                <a:srgbClr val="C20069">
                  <a:alpha val="74902"/>
                </a:srgbClr>
              </a:gs>
              <a:gs pos="90000">
                <a:srgbClr val="C20069"/>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Divider (Red)">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2627313" y="33845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E53527"/>
              </a:gs>
              <a:gs pos="50000">
                <a:srgbClr val="E53527">
                  <a:alpha val="74902"/>
                </a:srgbClr>
              </a:gs>
              <a:gs pos="90000">
                <a:srgbClr val="E53527"/>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Divider (Gold)">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7164388" y="42481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F7AC00"/>
              </a:gs>
              <a:gs pos="50000">
                <a:srgbClr val="F7AC00">
                  <a:alpha val="74902"/>
                </a:srgbClr>
              </a:gs>
              <a:gs pos="90000">
                <a:srgbClr val="F7AC00"/>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Divider (Lime)">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684213" y="42481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96C03A"/>
              </a:gs>
              <a:gs pos="50000">
                <a:srgbClr val="96C03A">
                  <a:alpha val="74902"/>
                </a:srgbClr>
              </a:gs>
              <a:gs pos="90000">
                <a:srgbClr val="96C03A"/>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5219700" y="33845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0087C1"/>
              </a:gs>
              <a:gs pos="50000">
                <a:srgbClr val="0087C1">
                  <a:alpha val="74902"/>
                </a:srgbClr>
              </a:gs>
              <a:gs pos="90000">
                <a:srgbClr val="0087C1"/>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Divider (Dark Teal)">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2627313" y="42481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006996"/>
              </a:gs>
              <a:gs pos="50000">
                <a:srgbClr val="006996">
                  <a:alpha val="74902"/>
                </a:srgbClr>
              </a:gs>
              <a:gs pos="90000">
                <a:srgbClr val="006996"/>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Divider (Black)">
    <p:spTree>
      <p:nvGrpSpPr>
        <p:cNvPr id="1" name=""/>
        <p:cNvGrpSpPr/>
        <p:nvPr/>
      </p:nvGrpSpPr>
      <p:grpSpPr>
        <a:xfrm>
          <a:off x="0" y="0"/>
          <a:ext cx="0" cy="0"/>
          <a:chOff x="0" y="0"/>
          <a:chExt cx="0" cy="0"/>
        </a:xfrm>
      </p:grpSpPr>
      <p:pic>
        <p:nvPicPr>
          <p:cNvPr id="3" name="Picture 8" descr="IFS Logotype"/>
          <p:cNvPicPr>
            <a:picLocks noChangeAspect="1"/>
          </p:cNvPicPr>
          <p:nvPr userDrawn="1"/>
        </p:nvPicPr>
        <p:blipFill>
          <a:blip r:embed="rId2"/>
          <a:srcRect/>
          <a:stretch>
            <a:fillRect/>
          </a:stretch>
        </p:blipFill>
        <p:spPr bwMode="auto">
          <a:xfrm>
            <a:off x="7164388" y="3384550"/>
            <a:ext cx="2232025" cy="2232025"/>
          </a:xfrm>
          <a:prstGeom prst="rect">
            <a:avLst/>
          </a:prstGeom>
          <a:noFill/>
          <a:ln w="9525">
            <a:noFill/>
            <a:miter lim="800000"/>
            <a:headEnd/>
            <a:tailEnd/>
          </a:ln>
        </p:spPr>
      </p:pic>
      <p:sp>
        <p:nvSpPr>
          <p:cNvPr id="2" name="Title 1"/>
          <p:cNvSpPr>
            <a:spLocks noGrp="1"/>
          </p:cNvSpPr>
          <p:nvPr>
            <p:ph type="title"/>
          </p:nvPr>
        </p:nvSpPr>
        <p:spPr>
          <a:xfrm>
            <a:off x="0" y="1656000"/>
            <a:ext cx="10080000" cy="1080000"/>
          </a:xfrm>
          <a:gradFill>
            <a:gsLst>
              <a:gs pos="10000">
                <a:srgbClr val="000000"/>
              </a:gs>
              <a:gs pos="50000">
                <a:srgbClr val="000000">
                  <a:alpha val="74902"/>
                </a:srgbClr>
              </a:gs>
              <a:gs pos="90000">
                <a:srgbClr val="000000"/>
              </a:gs>
            </a:gsLst>
            <a:lin ang="5400000" scaled="0"/>
          </a:gradFill>
        </p:spPr>
        <p:txBody>
          <a:bodyPr lIns="684000" rIns="684000" anchor="ctr"/>
          <a:lstStyle>
            <a:lvl1pPr algn="ctr">
              <a:defRPr baseline="0">
                <a:solidFill>
                  <a:srgbClr val="FFFFFF"/>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8" descr="IFS Logotype"/>
          <p:cNvPicPr>
            <a:picLocks noChangeAspect="1"/>
          </p:cNvPicPr>
          <p:nvPr userDrawn="1"/>
        </p:nvPicPr>
        <p:blipFill>
          <a:blip r:embed="rId2"/>
          <a:srcRect/>
          <a:stretch>
            <a:fillRect/>
          </a:stretch>
        </p:blipFill>
        <p:spPr bwMode="auto">
          <a:xfrm>
            <a:off x="3635375" y="1655763"/>
            <a:ext cx="2808288" cy="2808287"/>
          </a:xfrm>
          <a:prstGeom prst="rect">
            <a:avLst/>
          </a:prstGeom>
          <a:noFill/>
          <a:ln w="9525">
            <a:noFill/>
            <a:miter lim="800000"/>
            <a:headEnd/>
            <a:tailEnd/>
          </a:ln>
        </p:spPr>
      </p:pic>
      <p:sp>
        <p:nvSpPr>
          <p:cNvPr id="3" name="TextBox 2"/>
          <p:cNvSpPr txBox="1"/>
          <p:nvPr userDrawn="1"/>
        </p:nvSpPr>
        <p:spPr>
          <a:xfrm>
            <a:off x="3635375" y="4859338"/>
            <a:ext cx="2808288" cy="360362"/>
          </a:xfrm>
          <a:prstGeom prst="rect">
            <a:avLst/>
          </a:prstGeom>
          <a:noFill/>
        </p:spPr>
        <p:txBody>
          <a:bodyPr wrap="none" lIns="0" tIns="0" rIns="0" bIns="0" anchor="ctr"/>
          <a:lstStyle/>
          <a:p>
            <a:pPr algn="ctr" defTabSz="1008035" fontAlgn="auto">
              <a:spcBef>
                <a:spcPts val="0"/>
              </a:spcBef>
              <a:spcAft>
                <a:spcPts val="0"/>
              </a:spcAft>
              <a:defRPr/>
            </a:pPr>
            <a:r>
              <a:rPr lang="en-US" sz="2800" kern="2800" noProof="1">
                <a:solidFill>
                  <a:srgbClr val="000000"/>
                </a:solidFill>
                <a:latin typeface="Franklin Gothic Demi Cond" pitchFamily="34" charset="0"/>
                <a:cs typeface="+mn-cs"/>
              </a:rPr>
              <a:t>www.IFSWORLD.com</a:t>
            </a:r>
          </a:p>
        </p:txBody>
      </p:sp>
      <p:sp>
        <p:nvSpPr>
          <p:cNvPr id="4" name="TextBox 3"/>
          <p:cNvSpPr txBox="1"/>
          <p:nvPr userDrawn="1"/>
        </p:nvSpPr>
        <p:spPr>
          <a:xfrm>
            <a:off x="1439863" y="6264275"/>
            <a:ext cx="7200900" cy="611188"/>
          </a:xfrm>
          <a:prstGeom prst="rect">
            <a:avLst/>
          </a:prstGeom>
          <a:noFill/>
        </p:spPr>
        <p:txBody>
          <a:bodyPr lIns="0" tIns="0" rIns="0" bIns="0"/>
          <a:lstStyle/>
          <a:p>
            <a:pPr algn="ctr" defTabSz="1008035" fontAlgn="auto">
              <a:spcBef>
                <a:spcPts val="0"/>
              </a:spcBef>
              <a:spcAft>
                <a:spcPts val="0"/>
              </a:spcAft>
              <a:defRPr/>
            </a:pPr>
            <a:r>
              <a:rPr lang="en-US" sz="1000" kern="1000" cap="all" dirty="0">
                <a:solidFill>
                  <a:srgbClr val="919191"/>
                </a:solidFill>
                <a:latin typeface="Franklin Gothic Book" pitchFamily="34" charset="0"/>
                <a:cs typeface="+mn-cs"/>
              </a:rPr>
              <a:t>This document may contain statements of possible future functionality for IFS’s software products and technology. Such statements of future functionality are for information purposes only and should not be interpreted as any commitment or representation. IFS and all IFS product names are trademarks of IFS. The names of actual companies and products mentioned herein may be the trademarks of their respective owners. </a:t>
            </a:r>
          </a:p>
        </p:txBody>
      </p:sp>
      <p:sp>
        <p:nvSpPr>
          <p:cNvPr id="5" name="Footer Placeholder 3"/>
          <p:cNvSpPr>
            <a:spLocks noGrp="1"/>
          </p:cNvSpPr>
          <p:nvPr>
            <p:ph type="ftr" sz="quarter" idx="10"/>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ed List">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Content Placeholder 11"/>
          <p:cNvSpPr>
            <a:spLocks noGrp="1"/>
          </p:cNvSpPr>
          <p:nvPr>
            <p:ph sz="quarter" idx="15"/>
          </p:nvPr>
        </p:nvSpPr>
        <p:spPr>
          <a:xfrm>
            <a:off x="684000" y="1656000"/>
            <a:ext cx="8712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Date Placeholder 2"/>
          <p:cNvSpPr>
            <a:spLocks noGrp="1"/>
          </p:cNvSpPr>
          <p:nvPr>
            <p:ph type="dt" sz="half" idx="16"/>
          </p:nvPr>
        </p:nvSpPr>
        <p:spPr/>
        <p:txBody>
          <a:bodyPr/>
          <a:lstStyle>
            <a:lvl1pPr>
              <a:defRPr/>
            </a:lvl1pPr>
          </a:lstStyle>
          <a:p>
            <a:pPr>
              <a:defRPr/>
            </a:pPr>
            <a:fld id="{999B5AD4-F949-458C-9878-3A956F847795}" type="datetime4">
              <a:rPr lang="en-US"/>
              <a:pPr>
                <a:defRPr/>
              </a:pPr>
              <a:t>July 29, 2011</a:t>
            </a:fld>
            <a:endParaRPr lang="en-US"/>
          </a:p>
        </p:txBody>
      </p:sp>
      <p:sp>
        <p:nvSpPr>
          <p:cNvPr id="11"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3" name="Slide Number Placeholder 4"/>
          <p:cNvSpPr>
            <a:spLocks noGrp="1"/>
          </p:cNvSpPr>
          <p:nvPr>
            <p:ph type="sldNum" sz="quarter" idx="18"/>
          </p:nvPr>
        </p:nvSpPr>
        <p:spPr/>
        <p:txBody>
          <a:bodyPr/>
          <a:lstStyle>
            <a:lvl1pPr>
              <a:defRPr/>
            </a:lvl1pPr>
          </a:lstStyle>
          <a:p>
            <a:pPr>
              <a:defRPr/>
            </a:pPr>
            <a:fld id="{8C3C4A20-B490-4389-837F-6AEB0352EC36}" type="slidenum">
              <a:rPr lang="en-US"/>
              <a:pPr>
                <a:defRPr/>
              </a:pPr>
              <a:t>‹#›</a:t>
            </a:fld>
            <a:endParaRPr 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nd Clip Art">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ClipArt Placeholder 12"/>
          <p:cNvSpPr>
            <a:spLocks noGrp="1"/>
          </p:cNvSpPr>
          <p:nvPr>
            <p:ph type="clipArt" sz="quarter" idx="16"/>
          </p:nvPr>
        </p:nvSpPr>
        <p:spPr>
          <a:xfrm>
            <a:off x="7164000" y="1656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13" name="Content Placeholder 14"/>
          <p:cNvSpPr>
            <a:spLocks noGrp="1"/>
          </p:cNvSpPr>
          <p:nvPr>
            <p:ph sz="quarter" idx="15"/>
          </p:nvPr>
        </p:nvSpPr>
        <p:spPr>
          <a:xfrm>
            <a:off x="684000" y="1656000"/>
            <a:ext cx="6120000" cy="4824000"/>
          </a:xfrm>
        </p:spPr>
        <p:txBody>
          <a:bodyPr/>
          <a:lstStyle>
            <a:lvl1pPr>
              <a:defRPr baseline="0"/>
            </a:lvl1pPr>
            <a:lvl5pPr>
              <a:defRPr/>
            </a:lvl5pPr>
            <a:lvl8pPr>
              <a:buAutoNum type="arabicPeriod"/>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2"/>
          <p:cNvSpPr>
            <a:spLocks noGrp="1"/>
          </p:cNvSpPr>
          <p:nvPr>
            <p:ph type="dt" sz="half" idx="17"/>
          </p:nvPr>
        </p:nvSpPr>
        <p:spPr/>
        <p:txBody>
          <a:bodyPr/>
          <a:lstStyle>
            <a:lvl1pPr>
              <a:defRPr/>
            </a:lvl1pPr>
          </a:lstStyle>
          <a:p>
            <a:pPr>
              <a:defRPr/>
            </a:pPr>
            <a:fld id="{CA8FF935-54AE-4F82-BD63-FC3A9E1DEDA7}"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B6F5425E-4BD4-45FC-9602-E34B3DC4B83E}" type="slidenum">
              <a:rPr lang="en-US"/>
              <a:pPr>
                <a:defRPr/>
              </a:pPr>
              <a:t>‹#›</a:t>
            </a:fld>
            <a:endParaRPr lang="en-US"/>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lleted List and Clip Art">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ClipArt Placeholder 12"/>
          <p:cNvSpPr>
            <a:spLocks noGrp="1"/>
          </p:cNvSpPr>
          <p:nvPr>
            <p:ph type="clipArt" sz="quarter" idx="16"/>
          </p:nvPr>
        </p:nvSpPr>
        <p:spPr>
          <a:xfrm>
            <a:off x="7164000" y="1656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13" name="Content Placeholder 11"/>
          <p:cNvSpPr>
            <a:spLocks noGrp="1"/>
          </p:cNvSpPr>
          <p:nvPr>
            <p:ph sz="quarter" idx="15"/>
          </p:nvPr>
        </p:nvSpPr>
        <p:spPr>
          <a:xfrm>
            <a:off x="684000" y="1656000"/>
            <a:ext cx="6120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7"/>
          </p:nvPr>
        </p:nvSpPr>
        <p:spPr/>
        <p:txBody>
          <a:bodyPr/>
          <a:lstStyle>
            <a:lvl1pPr>
              <a:defRPr/>
            </a:lvl1pPr>
          </a:lstStyle>
          <a:p>
            <a:pPr>
              <a:defRPr/>
            </a:pPr>
            <a:fld id="{C7AD8BB2-9A45-447F-A998-F3AE9025416B}"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C482A6BF-B1C5-4CA1-B5B8-151CF7F20881}" type="slidenum">
              <a:rPr lang="en-US"/>
              <a:pPr>
                <a:defRPr/>
              </a:pPr>
              <a:t>‹#›</a:t>
            </a:fld>
            <a:endParaRPr lang="en-US"/>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lleted List (Arrow) and Clip Art">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ClipArt Placeholder 12"/>
          <p:cNvSpPr>
            <a:spLocks noGrp="1"/>
          </p:cNvSpPr>
          <p:nvPr>
            <p:ph type="clipArt" sz="quarter" idx="16"/>
          </p:nvPr>
        </p:nvSpPr>
        <p:spPr>
          <a:xfrm>
            <a:off x="7164000" y="1656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13" name="Content Placeholder 11"/>
          <p:cNvSpPr>
            <a:spLocks noGrp="1"/>
          </p:cNvSpPr>
          <p:nvPr>
            <p:ph sz="quarter" idx="15"/>
          </p:nvPr>
        </p:nvSpPr>
        <p:spPr>
          <a:xfrm>
            <a:off x="684000" y="1656000"/>
            <a:ext cx="6120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7"/>
          </p:nvPr>
        </p:nvSpPr>
        <p:spPr/>
        <p:txBody>
          <a:bodyPr/>
          <a:lstStyle>
            <a:lvl1pPr>
              <a:defRPr/>
            </a:lvl1pPr>
          </a:lstStyle>
          <a:p>
            <a:pPr>
              <a:defRPr/>
            </a:pPr>
            <a:fld id="{2A54E760-463B-41E6-8647-2582801E60C8}"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F22EDEC1-01CB-4403-BC57-F69AE17B1D35}" type="slidenum">
              <a:rPr lang="en-US"/>
              <a:pPr>
                <a:defRPr/>
              </a:pPr>
              <a:t>‹#›</a:t>
            </a:fld>
            <a:endParaRPr lang="en-US"/>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List and Clip Art">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Content Placeholder 11"/>
          <p:cNvSpPr>
            <a:spLocks noGrp="1"/>
          </p:cNvSpPr>
          <p:nvPr>
            <p:ph sz="quarter" idx="15"/>
          </p:nvPr>
        </p:nvSpPr>
        <p:spPr>
          <a:xfrm>
            <a:off x="684000" y="1656000"/>
            <a:ext cx="6120000" cy="4824000"/>
          </a:xfrm>
        </p:spPr>
        <p:txBody>
          <a:bodyPr/>
          <a:lstStyle>
            <a:lvl1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1pPr>
            <a:lvl2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2pPr>
            <a:lvl3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7pPr>
            <a:lvl8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8pPr>
            <a:lvl9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lipArt Placeholder 12"/>
          <p:cNvSpPr>
            <a:spLocks noGrp="1"/>
          </p:cNvSpPr>
          <p:nvPr>
            <p:ph type="clipArt" sz="quarter" idx="16"/>
          </p:nvPr>
        </p:nvSpPr>
        <p:spPr>
          <a:xfrm>
            <a:off x="7164000" y="1656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13" name="Date Placeholder 2"/>
          <p:cNvSpPr>
            <a:spLocks noGrp="1"/>
          </p:cNvSpPr>
          <p:nvPr>
            <p:ph type="dt" sz="half" idx="17"/>
          </p:nvPr>
        </p:nvSpPr>
        <p:spPr/>
        <p:txBody>
          <a:bodyPr/>
          <a:lstStyle>
            <a:lvl1pPr>
              <a:defRPr/>
            </a:lvl1pPr>
          </a:lstStyle>
          <a:p>
            <a:pPr>
              <a:defRPr/>
            </a:pPr>
            <a:fld id="{9601E2E5-D187-4433-80EF-9B97EF15169B}"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CC0A4512-7DE5-4C79-8F3C-F910DB4B278B}" type="slidenum">
              <a:rPr lang="en-US"/>
              <a:pPr>
                <a:defRPr/>
              </a:pPr>
              <a:t>‹#›</a:t>
            </a:fld>
            <a:endParaRPr lang="en-US"/>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5760000" y="1656000"/>
            <a:ext cx="363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Content Placeholder 14"/>
          <p:cNvSpPr>
            <a:spLocks noGrp="1"/>
          </p:cNvSpPr>
          <p:nvPr>
            <p:ph sz="quarter" idx="15"/>
          </p:nvPr>
        </p:nvSpPr>
        <p:spPr>
          <a:xfrm>
            <a:off x="684000" y="1656000"/>
            <a:ext cx="4716000" cy="4824000"/>
          </a:xfrm>
        </p:spPr>
        <p:txBody>
          <a:bodyPr/>
          <a:lstStyle>
            <a:lvl1pPr>
              <a:defRPr baseline="0"/>
            </a:lvl1pPr>
            <a:lvl5pPr>
              <a:defRPr/>
            </a:lvl5pPr>
            <a:lvl8pPr>
              <a:buAutoNum type="arabicPeriod"/>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2"/>
          <p:cNvSpPr>
            <a:spLocks noGrp="1"/>
          </p:cNvSpPr>
          <p:nvPr>
            <p:ph type="dt" sz="half" idx="17"/>
          </p:nvPr>
        </p:nvSpPr>
        <p:spPr/>
        <p:txBody>
          <a:bodyPr/>
          <a:lstStyle>
            <a:lvl1pPr>
              <a:defRPr/>
            </a:lvl1pPr>
          </a:lstStyle>
          <a:p>
            <a:pPr>
              <a:defRPr/>
            </a:pPr>
            <a:fld id="{DFE644EE-9955-4F39-9616-4D86D59B70FA}"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5F30F4EC-6D8B-4B5E-9B6A-9AE78DB83711}" type="slidenum">
              <a:rPr lang="en-US"/>
              <a:pPr>
                <a:defRPr/>
              </a:pPr>
              <a:t>‹#›</a:t>
            </a:fld>
            <a:endParaRPr lang="en-US"/>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ulleted List and Picture">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5760000" y="1656000"/>
            <a:ext cx="363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Content Placeholder 11"/>
          <p:cNvSpPr>
            <a:spLocks noGrp="1"/>
          </p:cNvSpPr>
          <p:nvPr>
            <p:ph sz="quarter" idx="15"/>
          </p:nvPr>
        </p:nvSpPr>
        <p:spPr>
          <a:xfrm>
            <a:off x="684000" y="1656000"/>
            <a:ext cx="471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7"/>
          </p:nvPr>
        </p:nvSpPr>
        <p:spPr/>
        <p:txBody>
          <a:bodyPr/>
          <a:lstStyle>
            <a:lvl1pPr>
              <a:defRPr/>
            </a:lvl1pPr>
          </a:lstStyle>
          <a:p>
            <a:pPr>
              <a:defRPr/>
            </a:pPr>
            <a:fld id="{91597A88-EDB9-43A5-A85B-3855C5728688}"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BE2CC62E-3AEE-47BA-91AA-4CDCABED8196}" type="slidenum">
              <a:rPr lang="en-US"/>
              <a:pPr>
                <a:defRPr/>
              </a:pPr>
              <a:t>‹#›</a:t>
            </a:fld>
            <a:endParaRPr lang="en-US"/>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ulleted List (Arrow) and Picture">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5760000" y="1656000"/>
            <a:ext cx="363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Content Placeholder 11"/>
          <p:cNvSpPr>
            <a:spLocks noGrp="1"/>
          </p:cNvSpPr>
          <p:nvPr>
            <p:ph sz="quarter" idx="15"/>
          </p:nvPr>
        </p:nvSpPr>
        <p:spPr>
          <a:xfrm>
            <a:off x="684000" y="1656000"/>
            <a:ext cx="471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7"/>
          </p:nvPr>
        </p:nvSpPr>
        <p:spPr/>
        <p:txBody>
          <a:bodyPr/>
          <a:lstStyle>
            <a:lvl1pPr>
              <a:defRPr/>
            </a:lvl1pPr>
          </a:lstStyle>
          <a:p>
            <a:pPr>
              <a:defRPr/>
            </a:pPr>
            <a:fld id="{9738542D-5353-4DFE-95EB-3F472E9FB3C1}"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02B57711-8226-417F-AA67-4A9470EF4B03}" type="slidenum">
              <a:rPr lang="en-US"/>
              <a:pPr>
                <a:defRPr/>
              </a:pPr>
              <a:t>‹#›</a:t>
            </a:fld>
            <a:endParaRPr lang="en-US"/>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umbered List and Picture">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Content Placeholder 11"/>
          <p:cNvSpPr>
            <a:spLocks noGrp="1"/>
          </p:cNvSpPr>
          <p:nvPr>
            <p:ph sz="quarter" idx="15"/>
          </p:nvPr>
        </p:nvSpPr>
        <p:spPr>
          <a:xfrm>
            <a:off x="684000" y="1656000"/>
            <a:ext cx="4716000" cy="4824000"/>
          </a:xfrm>
        </p:spPr>
        <p:txBody>
          <a:bodyPr/>
          <a:lstStyle>
            <a:lvl1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1pPr>
            <a:lvl2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2pPr>
            <a:lvl3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7pPr>
            <a:lvl8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8pPr>
            <a:lvl9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Picture Placeholder 12"/>
          <p:cNvSpPr>
            <a:spLocks noGrp="1"/>
          </p:cNvSpPr>
          <p:nvPr>
            <p:ph type="pic" sz="quarter" idx="16"/>
          </p:nvPr>
        </p:nvSpPr>
        <p:spPr>
          <a:xfrm>
            <a:off x="5760000" y="1656000"/>
            <a:ext cx="363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1" name="Date Placeholder 2"/>
          <p:cNvSpPr>
            <a:spLocks noGrp="1"/>
          </p:cNvSpPr>
          <p:nvPr>
            <p:ph type="dt" sz="half" idx="17"/>
          </p:nvPr>
        </p:nvSpPr>
        <p:spPr/>
        <p:txBody>
          <a:bodyPr/>
          <a:lstStyle>
            <a:lvl1pPr>
              <a:defRPr/>
            </a:lvl1pPr>
          </a:lstStyle>
          <a:p>
            <a:pPr>
              <a:defRPr/>
            </a:pPr>
            <a:fld id="{8E1538AC-7701-477D-B881-95A04B226393}"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ECB5B2AA-CCE3-45DB-8852-ADDB7E9D4F93}" type="slidenum">
              <a:rPr lang="en-US"/>
              <a:pPr>
                <a:defRPr/>
              </a:pPr>
              <a:t>‹#›</a:t>
            </a:fld>
            <a:endParaRPr lang="en-US"/>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and Two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6408000" y="1656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Picture Placeholder 12"/>
          <p:cNvSpPr>
            <a:spLocks noGrp="1"/>
          </p:cNvSpPr>
          <p:nvPr>
            <p:ph type="pic" sz="quarter" idx="17"/>
          </p:nvPr>
        </p:nvSpPr>
        <p:spPr>
          <a:xfrm>
            <a:off x="6408000" y="4248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5" name="Content Placeholder 14"/>
          <p:cNvSpPr>
            <a:spLocks noGrp="1"/>
          </p:cNvSpPr>
          <p:nvPr>
            <p:ph sz="quarter" idx="15"/>
          </p:nvPr>
        </p:nvSpPr>
        <p:spPr>
          <a:xfrm>
            <a:off x="684000" y="1656000"/>
            <a:ext cx="5364000" cy="4824000"/>
          </a:xfrm>
        </p:spPr>
        <p:txBody>
          <a:bodyPr/>
          <a:lstStyle>
            <a:lvl1pPr>
              <a:defRPr baseline="0"/>
            </a:lvl1pPr>
            <a:lvl5pPr>
              <a:defRPr/>
            </a:lvl5pPr>
            <a:lvl8pPr>
              <a:buAutoNum type="arabicPeriod"/>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2"/>
          <p:cNvSpPr>
            <a:spLocks noGrp="1"/>
          </p:cNvSpPr>
          <p:nvPr>
            <p:ph type="dt" sz="half" idx="18"/>
          </p:nvPr>
        </p:nvSpPr>
        <p:spPr/>
        <p:txBody>
          <a:bodyPr/>
          <a:lstStyle>
            <a:lvl1pPr>
              <a:defRPr/>
            </a:lvl1pPr>
          </a:lstStyle>
          <a:p>
            <a:pPr>
              <a:defRPr/>
            </a:pPr>
            <a:fld id="{61ABE88D-BC69-4E32-BF1E-4F505093982D}" type="datetime4">
              <a:rPr lang="en-US"/>
              <a:pPr>
                <a:defRPr/>
              </a:pPr>
              <a:t>July 29, 2011</a:t>
            </a:fld>
            <a:endParaRPr lang="en-US"/>
          </a:p>
        </p:txBody>
      </p:sp>
      <p:sp>
        <p:nvSpPr>
          <p:cNvPr id="14" name="Footer Placeholder 3"/>
          <p:cNvSpPr>
            <a:spLocks noGrp="1"/>
          </p:cNvSpPr>
          <p:nvPr>
            <p:ph type="ftr" sz="quarter" idx="19"/>
          </p:nvPr>
        </p:nvSpPr>
        <p:spPr/>
        <p:txBody>
          <a:bodyPr/>
          <a:lstStyle>
            <a:lvl1pPr>
              <a:defRPr/>
            </a:lvl1pPr>
          </a:lstStyle>
          <a:p>
            <a:pPr>
              <a:defRPr/>
            </a:pPr>
            <a:r>
              <a:rPr lang="en-US" dirty="0"/>
              <a:t>© </a:t>
            </a:r>
            <a:r>
              <a:rPr lang="en-US" dirty="0" smtClean="0"/>
              <a:t>2011 </a:t>
            </a:r>
            <a:r>
              <a:rPr lang="en-US" dirty="0"/>
              <a:t>IFS</a:t>
            </a:r>
          </a:p>
        </p:txBody>
      </p:sp>
      <p:sp>
        <p:nvSpPr>
          <p:cNvPr id="16" name="Slide Number Placeholder 4"/>
          <p:cNvSpPr>
            <a:spLocks noGrp="1"/>
          </p:cNvSpPr>
          <p:nvPr>
            <p:ph type="sldNum" sz="quarter" idx="20"/>
          </p:nvPr>
        </p:nvSpPr>
        <p:spPr/>
        <p:txBody>
          <a:bodyPr/>
          <a:lstStyle>
            <a:lvl1pPr>
              <a:defRPr/>
            </a:lvl1pPr>
          </a:lstStyle>
          <a:p>
            <a:pPr>
              <a:defRPr/>
            </a:pPr>
            <a:fld id="{825967F8-ECCA-417F-A480-AE505CE9D9A1}" type="slidenum">
              <a:rPr lang="en-US"/>
              <a:pPr>
                <a:defRPr/>
              </a:pPr>
              <a:t>‹#›</a:t>
            </a:fld>
            <a:endParaRPr lang="en-US"/>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ulleted List and Two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6408000" y="1656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Picture Placeholder 12"/>
          <p:cNvSpPr>
            <a:spLocks noGrp="1"/>
          </p:cNvSpPr>
          <p:nvPr>
            <p:ph type="pic" sz="quarter" idx="17"/>
          </p:nvPr>
        </p:nvSpPr>
        <p:spPr>
          <a:xfrm>
            <a:off x="6408000" y="4248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4" name="Content Placeholder 11"/>
          <p:cNvSpPr>
            <a:spLocks noGrp="1"/>
          </p:cNvSpPr>
          <p:nvPr>
            <p:ph sz="quarter" idx="15"/>
          </p:nvPr>
        </p:nvSpPr>
        <p:spPr>
          <a:xfrm>
            <a:off x="684000" y="1656000"/>
            <a:ext cx="5364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8"/>
          </p:nvPr>
        </p:nvSpPr>
        <p:spPr/>
        <p:txBody>
          <a:bodyPr/>
          <a:lstStyle>
            <a:lvl1pPr>
              <a:defRPr/>
            </a:lvl1pPr>
          </a:lstStyle>
          <a:p>
            <a:pPr>
              <a:defRPr/>
            </a:pPr>
            <a:fld id="{A8A852BF-0386-4441-975E-6F8EC105EC54}" type="datetime4">
              <a:rPr lang="en-US"/>
              <a:pPr>
                <a:defRPr/>
              </a:pPr>
              <a:t>July 29, 2011</a:t>
            </a:fld>
            <a:endParaRPr lang="en-US"/>
          </a:p>
        </p:txBody>
      </p:sp>
      <p:sp>
        <p:nvSpPr>
          <p:cNvPr id="15" name="Footer Placeholder 3"/>
          <p:cNvSpPr>
            <a:spLocks noGrp="1"/>
          </p:cNvSpPr>
          <p:nvPr>
            <p:ph type="ftr" sz="quarter" idx="19"/>
          </p:nvPr>
        </p:nvSpPr>
        <p:spPr/>
        <p:txBody>
          <a:bodyPr/>
          <a:lstStyle>
            <a:lvl1pPr>
              <a:defRPr/>
            </a:lvl1pPr>
          </a:lstStyle>
          <a:p>
            <a:pPr>
              <a:defRPr/>
            </a:pPr>
            <a:r>
              <a:rPr lang="en-US" dirty="0"/>
              <a:t>© </a:t>
            </a:r>
            <a:r>
              <a:rPr lang="en-US" dirty="0" smtClean="0"/>
              <a:t>2011 </a:t>
            </a:r>
            <a:r>
              <a:rPr lang="en-US" dirty="0"/>
              <a:t>IFS</a:t>
            </a:r>
          </a:p>
        </p:txBody>
      </p:sp>
      <p:sp>
        <p:nvSpPr>
          <p:cNvPr id="16" name="Slide Number Placeholder 4"/>
          <p:cNvSpPr>
            <a:spLocks noGrp="1"/>
          </p:cNvSpPr>
          <p:nvPr>
            <p:ph type="sldNum" sz="quarter" idx="20"/>
          </p:nvPr>
        </p:nvSpPr>
        <p:spPr/>
        <p:txBody>
          <a:bodyPr/>
          <a:lstStyle>
            <a:lvl1pPr>
              <a:defRPr/>
            </a:lvl1pPr>
          </a:lstStyle>
          <a:p>
            <a:pPr>
              <a:defRPr/>
            </a:pPr>
            <a:fld id="{3F55E4E3-AB04-438A-ABC2-9F0C85CE0043}" type="slidenum">
              <a:rPr lang="en-US"/>
              <a:pPr>
                <a:defRPr/>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ed List (Arrow)">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Content Placeholder 11"/>
          <p:cNvSpPr>
            <a:spLocks noGrp="1"/>
          </p:cNvSpPr>
          <p:nvPr>
            <p:ph sz="quarter" idx="15"/>
          </p:nvPr>
        </p:nvSpPr>
        <p:spPr>
          <a:xfrm>
            <a:off x="684000" y="1656000"/>
            <a:ext cx="8712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2"/>
          <p:cNvSpPr>
            <a:spLocks noGrp="1"/>
          </p:cNvSpPr>
          <p:nvPr>
            <p:ph type="dt" sz="half" idx="16"/>
          </p:nvPr>
        </p:nvSpPr>
        <p:spPr/>
        <p:txBody>
          <a:bodyPr/>
          <a:lstStyle>
            <a:lvl1pPr>
              <a:defRPr/>
            </a:lvl1pPr>
          </a:lstStyle>
          <a:p>
            <a:pPr>
              <a:defRPr/>
            </a:pPr>
            <a:fld id="{D9CB038F-83D1-4201-BFB1-509C1C2581B0}" type="datetime4">
              <a:rPr lang="en-US"/>
              <a:pPr>
                <a:defRPr/>
              </a:pPr>
              <a:t>July 29, 2011</a:t>
            </a:fld>
            <a:endParaRPr lang="en-US"/>
          </a:p>
        </p:txBody>
      </p:sp>
      <p:sp>
        <p:nvSpPr>
          <p:cNvPr id="12"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3" name="Slide Number Placeholder 4"/>
          <p:cNvSpPr>
            <a:spLocks noGrp="1"/>
          </p:cNvSpPr>
          <p:nvPr>
            <p:ph type="sldNum" sz="quarter" idx="18"/>
          </p:nvPr>
        </p:nvSpPr>
        <p:spPr/>
        <p:txBody>
          <a:bodyPr/>
          <a:lstStyle>
            <a:lvl1pPr>
              <a:defRPr/>
            </a:lvl1pPr>
          </a:lstStyle>
          <a:p>
            <a:pPr>
              <a:defRPr/>
            </a:pPr>
            <a:fld id="{38028688-4EE7-48BE-857C-70C334D64EBF}" type="slidenum">
              <a:rPr lang="en-US"/>
              <a:pPr>
                <a:defRPr/>
              </a:pPr>
              <a:t>‹#›</a:t>
            </a:fld>
            <a:endParaRPr lang="en-US"/>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ulleted List (Arrow) and Two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6408000" y="1656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Picture Placeholder 12"/>
          <p:cNvSpPr>
            <a:spLocks noGrp="1"/>
          </p:cNvSpPr>
          <p:nvPr>
            <p:ph type="pic" sz="quarter" idx="17"/>
          </p:nvPr>
        </p:nvSpPr>
        <p:spPr>
          <a:xfrm>
            <a:off x="6408000" y="4248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5" name="Content Placeholder 11"/>
          <p:cNvSpPr>
            <a:spLocks noGrp="1"/>
          </p:cNvSpPr>
          <p:nvPr>
            <p:ph sz="quarter" idx="15"/>
          </p:nvPr>
        </p:nvSpPr>
        <p:spPr>
          <a:xfrm>
            <a:off x="684000" y="1656000"/>
            <a:ext cx="5364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8"/>
          </p:nvPr>
        </p:nvSpPr>
        <p:spPr/>
        <p:txBody>
          <a:bodyPr/>
          <a:lstStyle>
            <a:lvl1pPr>
              <a:defRPr/>
            </a:lvl1pPr>
          </a:lstStyle>
          <a:p>
            <a:pPr>
              <a:defRPr/>
            </a:pPr>
            <a:fld id="{8567D510-57E5-48DA-A182-E80230C2E39A}" type="datetime4">
              <a:rPr lang="en-US"/>
              <a:pPr>
                <a:defRPr/>
              </a:pPr>
              <a:t>July 29, 2011</a:t>
            </a:fld>
            <a:endParaRPr lang="en-US"/>
          </a:p>
        </p:txBody>
      </p:sp>
      <p:sp>
        <p:nvSpPr>
          <p:cNvPr id="14" name="Footer Placeholder 3"/>
          <p:cNvSpPr>
            <a:spLocks noGrp="1"/>
          </p:cNvSpPr>
          <p:nvPr>
            <p:ph type="ftr" sz="quarter" idx="19"/>
          </p:nvPr>
        </p:nvSpPr>
        <p:spPr/>
        <p:txBody>
          <a:bodyPr/>
          <a:lstStyle>
            <a:lvl1pPr>
              <a:defRPr/>
            </a:lvl1pPr>
          </a:lstStyle>
          <a:p>
            <a:pPr>
              <a:defRPr/>
            </a:pPr>
            <a:r>
              <a:rPr lang="en-US" dirty="0"/>
              <a:t>© </a:t>
            </a:r>
            <a:r>
              <a:rPr lang="en-US" dirty="0" smtClean="0"/>
              <a:t>2011 </a:t>
            </a:r>
            <a:r>
              <a:rPr lang="en-US" dirty="0"/>
              <a:t>IFS</a:t>
            </a:r>
          </a:p>
        </p:txBody>
      </p:sp>
      <p:sp>
        <p:nvSpPr>
          <p:cNvPr id="16" name="Slide Number Placeholder 4"/>
          <p:cNvSpPr>
            <a:spLocks noGrp="1"/>
          </p:cNvSpPr>
          <p:nvPr>
            <p:ph type="sldNum" sz="quarter" idx="20"/>
          </p:nvPr>
        </p:nvSpPr>
        <p:spPr/>
        <p:txBody>
          <a:bodyPr/>
          <a:lstStyle>
            <a:lvl1pPr>
              <a:defRPr/>
            </a:lvl1pPr>
          </a:lstStyle>
          <a:p>
            <a:pPr>
              <a:defRPr/>
            </a:pPr>
            <a:fld id="{05B0FF87-8607-47C2-9DD5-CBFA1F18EABB}" type="slidenum">
              <a:rPr lang="en-US"/>
              <a:pPr>
                <a:defRPr/>
              </a:pPr>
              <a:t>‹#›</a:t>
            </a:fld>
            <a:endParaRPr lang="en-US"/>
          </a:p>
        </p:txBody>
      </p:sp>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umbered List and Two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Content Placeholder 11"/>
          <p:cNvSpPr>
            <a:spLocks noGrp="1"/>
          </p:cNvSpPr>
          <p:nvPr>
            <p:ph sz="quarter" idx="15"/>
          </p:nvPr>
        </p:nvSpPr>
        <p:spPr>
          <a:xfrm>
            <a:off x="684000" y="1656000"/>
            <a:ext cx="5364000" cy="4824000"/>
          </a:xfrm>
        </p:spPr>
        <p:txBody>
          <a:bodyPr/>
          <a:lstStyle>
            <a:lvl1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1pPr>
            <a:lvl2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2pPr>
            <a:lvl3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7pPr>
            <a:lvl8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8pPr>
            <a:lvl9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Picture Placeholder 12"/>
          <p:cNvSpPr>
            <a:spLocks noGrp="1"/>
          </p:cNvSpPr>
          <p:nvPr>
            <p:ph type="pic" sz="quarter" idx="16"/>
          </p:nvPr>
        </p:nvSpPr>
        <p:spPr>
          <a:xfrm>
            <a:off x="6408000" y="1656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4" name="Picture Placeholder 12"/>
          <p:cNvSpPr>
            <a:spLocks noGrp="1"/>
          </p:cNvSpPr>
          <p:nvPr>
            <p:ph type="pic" sz="quarter" idx="17"/>
          </p:nvPr>
        </p:nvSpPr>
        <p:spPr>
          <a:xfrm>
            <a:off x="6408000" y="4248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1" name="Date Placeholder 2"/>
          <p:cNvSpPr>
            <a:spLocks noGrp="1"/>
          </p:cNvSpPr>
          <p:nvPr>
            <p:ph type="dt" sz="half" idx="18"/>
          </p:nvPr>
        </p:nvSpPr>
        <p:spPr/>
        <p:txBody>
          <a:bodyPr/>
          <a:lstStyle>
            <a:lvl1pPr>
              <a:defRPr/>
            </a:lvl1pPr>
          </a:lstStyle>
          <a:p>
            <a:pPr>
              <a:defRPr/>
            </a:pPr>
            <a:fld id="{139A37EA-8C9F-4D12-93EA-1725C897E747}" type="datetime4">
              <a:rPr lang="en-US"/>
              <a:pPr>
                <a:defRPr/>
              </a:pPr>
              <a:t>July 29, 2011</a:t>
            </a:fld>
            <a:endParaRPr lang="en-US"/>
          </a:p>
        </p:txBody>
      </p:sp>
      <p:sp>
        <p:nvSpPr>
          <p:cNvPr id="15" name="Footer Placeholder 3"/>
          <p:cNvSpPr>
            <a:spLocks noGrp="1"/>
          </p:cNvSpPr>
          <p:nvPr>
            <p:ph type="ftr" sz="quarter" idx="19"/>
          </p:nvPr>
        </p:nvSpPr>
        <p:spPr/>
        <p:txBody>
          <a:bodyPr/>
          <a:lstStyle>
            <a:lvl1pPr>
              <a:defRPr/>
            </a:lvl1pPr>
          </a:lstStyle>
          <a:p>
            <a:pPr>
              <a:defRPr/>
            </a:pPr>
            <a:r>
              <a:rPr lang="en-US" dirty="0"/>
              <a:t>© </a:t>
            </a:r>
            <a:r>
              <a:rPr lang="en-US" dirty="0" smtClean="0"/>
              <a:t>2011 </a:t>
            </a:r>
            <a:r>
              <a:rPr lang="en-US" dirty="0"/>
              <a:t>IFS</a:t>
            </a:r>
          </a:p>
        </p:txBody>
      </p:sp>
      <p:sp>
        <p:nvSpPr>
          <p:cNvPr id="16" name="Slide Number Placeholder 4"/>
          <p:cNvSpPr>
            <a:spLocks noGrp="1"/>
          </p:cNvSpPr>
          <p:nvPr>
            <p:ph type="sldNum" sz="quarter" idx="20"/>
          </p:nvPr>
        </p:nvSpPr>
        <p:spPr/>
        <p:txBody>
          <a:bodyPr/>
          <a:lstStyle>
            <a:lvl1pPr>
              <a:defRPr/>
            </a:lvl1pPr>
          </a:lstStyle>
          <a:p>
            <a:pPr>
              <a:defRPr/>
            </a:pPr>
            <a:fld id="{5EBCF6BF-B3C2-44DB-9A06-B2941DB6FE1A}" type="slidenum">
              <a:rPr lang="en-US"/>
              <a:pPr>
                <a:defRPr/>
              </a:pPr>
              <a:t>‹#›</a:t>
            </a:fld>
            <a:endParaRPr lang="en-US"/>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Text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4" name="Content Placeholder 14"/>
          <p:cNvSpPr>
            <a:spLocks noGrp="1"/>
          </p:cNvSpPr>
          <p:nvPr>
            <p:ph sz="quarter" idx="15"/>
          </p:nvPr>
        </p:nvSpPr>
        <p:spPr>
          <a:xfrm>
            <a:off x="5220000" y="1656000"/>
            <a:ext cx="4176000" cy="4824000"/>
          </a:xfrm>
        </p:spPr>
        <p:txBody>
          <a:bodyPr/>
          <a:lstStyle>
            <a:lvl1pPr>
              <a:defRPr baseline="0"/>
            </a:lvl1pPr>
            <a:lvl5pPr>
              <a:defRPr/>
            </a:lvl5pPr>
            <a:lvl8pPr>
              <a:buAutoNum type="arabicPeriod"/>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6"/>
          </p:nvPr>
        </p:nvSpPr>
        <p:spPr>
          <a:xfrm>
            <a:off x="684000" y="1656000"/>
            <a:ext cx="4176000" cy="4824000"/>
          </a:xfrm>
        </p:spPr>
        <p:txBody>
          <a:bodyPr/>
          <a:lstStyle>
            <a:lvl1pPr>
              <a:defRPr baseline="0"/>
            </a:lvl1pPr>
            <a:lvl5pPr>
              <a:defRPr/>
            </a:lvl5pPr>
            <a:lvl8pPr>
              <a:buAutoNum type="arabicPeriod"/>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2"/>
          <p:cNvSpPr>
            <a:spLocks noGrp="1"/>
          </p:cNvSpPr>
          <p:nvPr>
            <p:ph type="dt" sz="half" idx="17"/>
          </p:nvPr>
        </p:nvSpPr>
        <p:spPr/>
        <p:txBody>
          <a:bodyPr/>
          <a:lstStyle>
            <a:lvl1pPr>
              <a:defRPr/>
            </a:lvl1pPr>
          </a:lstStyle>
          <a:p>
            <a:pPr>
              <a:defRPr/>
            </a:pPr>
            <a:fld id="{6C0A35BA-3FB9-4FBE-B89A-B0C05556CE35}" type="datetime4">
              <a:rPr lang="en-US"/>
              <a:pPr>
                <a:defRPr/>
              </a:pPr>
              <a:t>July 29, 2011</a:t>
            </a:fld>
            <a:endParaRPr lang="en-US"/>
          </a:p>
        </p:txBody>
      </p:sp>
      <p:sp>
        <p:nvSpPr>
          <p:cNvPr id="12"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3" name="Slide Number Placeholder 4"/>
          <p:cNvSpPr>
            <a:spLocks noGrp="1"/>
          </p:cNvSpPr>
          <p:nvPr>
            <p:ph type="sldNum" sz="quarter" idx="19"/>
          </p:nvPr>
        </p:nvSpPr>
        <p:spPr/>
        <p:txBody>
          <a:bodyPr/>
          <a:lstStyle>
            <a:lvl1pPr>
              <a:defRPr/>
            </a:lvl1pPr>
          </a:lstStyle>
          <a:p>
            <a:pPr>
              <a:defRPr/>
            </a:pPr>
            <a:fld id="{B694315B-9BFD-475F-8F76-697080764635}" type="slidenum">
              <a:rPr lang="en-US"/>
              <a:pPr>
                <a:defRPr/>
              </a:pPr>
              <a:t>‹#›</a:t>
            </a:fld>
            <a:endParaRPr lang="en-US"/>
          </a:p>
        </p:txBody>
      </p:sp>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Bulleted List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3" name="Content Placeholder 11"/>
          <p:cNvSpPr>
            <a:spLocks noGrp="1"/>
          </p:cNvSpPr>
          <p:nvPr>
            <p:ph sz="quarter" idx="15"/>
          </p:nvPr>
        </p:nvSpPr>
        <p:spPr>
          <a:xfrm>
            <a:off x="5220000" y="1656000"/>
            <a:ext cx="417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11"/>
          <p:cNvSpPr>
            <a:spLocks noGrp="1"/>
          </p:cNvSpPr>
          <p:nvPr>
            <p:ph sz="quarter" idx="16"/>
          </p:nvPr>
        </p:nvSpPr>
        <p:spPr>
          <a:xfrm>
            <a:off x="684000" y="1656000"/>
            <a:ext cx="417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3"/>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Date Placeholder 2"/>
          <p:cNvSpPr>
            <a:spLocks noGrp="1"/>
          </p:cNvSpPr>
          <p:nvPr>
            <p:ph type="dt" sz="half" idx="17"/>
          </p:nvPr>
        </p:nvSpPr>
        <p:spPr/>
        <p:txBody>
          <a:bodyPr/>
          <a:lstStyle>
            <a:lvl1pPr>
              <a:defRPr/>
            </a:lvl1pPr>
          </a:lstStyle>
          <a:p>
            <a:pPr>
              <a:defRPr/>
            </a:pPr>
            <a:fld id="{4666C2FC-A187-4FD6-B4B0-E20CF7600FA3}" type="datetime4">
              <a:rPr lang="en-US"/>
              <a:pPr>
                <a:defRPr/>
              </a:pPr>
              <a:t>July 29, 2011</a:t>
            </a:fld>
            <a:endParaRPr lang="en-US"/>
          </a:p>
        </p:txBody>
      </p:sp>
      <p:sp>
        <p:nvSpPr>
          <p:cNvPr id="12"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5E468CC1-6280-4BFE-8FC0-0B53A4E8B44F}" type="slidenum">
              <a:rPr lang="en-US"/>
              <a:pPr>
                <a:defRPr/>
              </a:pPr>
              <a:t>‹#›</a:t>
            </a:fld>
            <a:endParaRPr lang="en-US"/>
          </a:p>
        </p:txBody>
      </p:sp>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Bulleted Lists (Arrow)">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3" name="Content Placeholder 11"/>
          <p:cNvSpPr>
            <a:spLocks noGrp="1"/>
          </p:cNvSpPr>
          <p:nvPr>
            <p:ph sz="quarter" idx="15"/>
          </p:nvPr>
        </p:nvSpPr>
        <p:spPr>
          <a:xfrm>
            <a:off x="5220000" y="1656000"/>
            <a:ext cx="417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11"/>
          <p:cNvSpPr>
            <a:spLocks noGrp="1"/>
          </p:cNvSpPr>
          <p:nvPr>
            <p:ph sz="quarter" idx="16"/>
          </p:nvPr>
        </p:nvSpPr>
        <p:spPr>
          <a:xfrm>
            <a:off x="684000" y="1656000"/>
            <a:ext cx="417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Date Placeholder 2"/>
          <p:cNvSpPr>
            <a:spLocks noGrp="1"/>
          </p:cNvSpPr>
          <p:nvPr>
            <p:ph type="dt" sz="half" idx="17"/>
          </p:nvPr>
        </p:nvSpPr>
        <p:spPr/>
        <p:txBody>
          <a:bodyPr/>
          <a:lstStyle>
            <a:lvl1pPr>
              <a:defRPr/>
            </a:lvl1pPr>
          </a:lstStyle>
          <a:p>
            <a:pPr>
              <a:defRPr/>
            </a:pPr>
            <a:fld id="{649D41C9-A8F6-4803-8434-FDE5B15FB880}" type="datetime4">
              <a:rPr lang="en-US"/>
              <a:pPr>
                <a:defRPr/>
              </a:pPr>
              <a:t>July 29, 2011</a:t>
            </a:fld>
            <a:endParaRPr lang="en-US"/>
          </a:p>
        </p:txBody>
      </p:sp>
      <p:sp>
        <p:nvSpPr>
          <p:cNvPr id="12"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FFEFCCF2-41D8-48EE-8FA6-2812674BD6A0}" type="slidenum">
              <a:rPr lang="en-US"/>
              <a:pPr>
                <a:defRPr/>
              </a:pPr>
              <a:t>‹#›</a:t>
            </a:fld>
            <a:endParaRPr lang="en-US"/>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Numbered List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Content Placeholder 11"/>
          <p:cNvSpPr>
            <a:spLocks noGrp="1"/>
          </p:cNvSpPr>
          <p:nvPr>
            <p:ph sz="quarter" idx="15"/>
          </p:nvPr>
        </p:nvSpPr>
        <p:spPr>
          <a:xfrm>
            <a:off x="684000" y="1656000"/>
            <a:ext cx="4176000" cy="4824000"/>
          </a:xfrm>
        </p:spPr>
        <p:txBody>
          <a:bodyPr/>
          <a:lstStyle>
            <a:lvl1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1pPr>
            <a:lvl2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2pPr>
            <a:lvl3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7pPr>
            <a:lvl8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8pPr>
            <a:lvl9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1"/>
          <p:cNvSpPr>
            <a:spLocks noGrp="1"/>
          </p:cNvSpPr>
          <p:nvPr>
            <p:ph sz="quarter" idx="16"/>
          </p:nvPr>
        </p:nvSpPr>
        <p:spPr>
          <a:xfrm>
            <a:off x="5220000" y="1656000"/>
            <a:ext cx="4176000" cy="4824000"/>
          </a:xfrm>
        </p:spPr>
        <p:txBody>
          <a:bodyPr/>
          <a:lstStyle>
            <a:lvl1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1pPr>
            <a:lvl2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2pPr>
            <a:lvl3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7pPr>
            <a:lvl8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8pPr>
            <a:lvl9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Date Placeholder 2"/>
          <p:cNvSpPr>
            <a:spLocks noGrp="1"/>
          </p:cNvSpPr>
          <p:nvPr>
            <p:ph type="dt" sz="half" idx="17"/>
          </p:nvPr>
        </p:nvSpPr>
        <p:spPr/>
        <p:txBody>
          <a:bodyPr/>
          <a:lstStyle>
            <a:lvl1pPr>
              <a:defRPr/>
            </a:lvl1pPr>
          </a:lstStyle>
          <a:p>
            <a:pPr>
              <a:defRPr/>
            </a:pPr>
            <a:fld id="{8ADE6957-116B-4DC1-A07B-92CA2E993440}"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C9F8113A-AF74-4A05-9167-06A89D3820D5}" type="slidenum">
              <a:rPr lang="en-US"/>
              <a:pPr>
                <a:defRPr/>
              </a:pPr>
              <a:t>‹#›</a:t>
            </a:fld>
            <a:endParaRPr lang="en-US"/>
          </a:p>
        </p:txBody>
      </p:sp>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icture (4:3) 1">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Picture Placeholder 11"/>
          <p:cNvSpPr>
            <a:spLocks noGrp="1"/>
          </p:cNvSpPr>
          <p:nvPr>
            <p:ph type="pic" sz="quarter" idx="15"/>
          </p:nvPr>
        </p:nvSpPr>
        <p:spPr>
          <a:xfrm>
            <a:off x="1800000" y="1656000"/>
            <a:ext cx="6480000" cy="4860000"/>
          </a:xfrm>
        </p:spPr>
        <p:txBody>
          <a:bodyPr wrap="square"/>
          <a:lstStyle>
            <a:lvl1pPr algn="ctr">
              <a:spcBef>
                <a:spcPts val="0"/>
              </a:spcBef>
              <a:defRPr baseline="0"/>
            </a:lvl1pPr>
          </a:lstStyle>
          <a:p>
            <a:pPr lvl="0"/>
            <a:r>
              <a:rPr lang="en-US" noProof="0" smtClean="0"/>
              <a:t>Click icon to add picture</a:t>
            </a:r>
            <a:endParaRPr lang="en-US" noProof="0" dirty="0"/>
          </a:p>
        </p:txBody>
      </p:sp>
      <p:sp>
        <p:nvSpPr>
          <p:cNvPr id="10" name="Date Placeholder 2"/>
          <p:cNvSpPr>
            <a:spLocks noGrp="1"/>
          </p:cNvSpPr>
          <p:nvPr>
            <p:ph type="dt" sz="half" idx="16"/>
          </p:nvPr>
        </p:nvSpPr>
        <p:spPr/>
        <p:txBody>
          <a:bodyPr/>
          <a:lstStyle>
            <a:lvl1pPr>
              <a:defRPr/>
            </a:lvl1pPr>
          </a:lstStyle>
          <a:p>
            <a:pPr>
              <a:defRPr/>
            </a:pPr>
            <a:fld id="{99E16BE3-350E-4684-960C-195FC339A2CE}" type="datetime4">
              <a:rPr lang="en-US"/>
              <a:pPr>
                <a:defRPr/>
              </a:pPr>
              <a:t>July 29, 2011</a:t>
            </a:fld>
            <a:endParaRPr lang="en-US"/>
          </a:p>
        </p:txBody>
      </p:sp>
      <p:sp>
        <p:nvSpPr>
          <p:cNvPr id="11"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3" name="Slide Number Placeholder 4"/>
          <p:cNvSpPr>
            <a:spLocks noGrp="1"/>
          </p:cNvSpPr>
          <p:nvPr>
            <p:ph type="sldNum" sz="quarter" idx="18"/>
          </p:nvPr>
        </p:nvSpPr>
        <p:spPr/>
        <p:txBody>
          <a:bodyPr/>
          <a:lstStyle>
            <a:lvl1pPr>
              <a:defRPr/>
            </a:lvl1pPr>
          </a:lstStyle>
          <a:p>
            <a:pPr>
              <a:defRPr/>
            </a:pPr>
            <a:fld id="{D9F54C1F-D709-44C9-B991-CD62FB6A2A58}" type="slidenum">
              <a:rPr lang="en-US"/>
              <a:pPr>
                <a:defRPr/>
              </a:pPr>
              <a:t>‹#›</a:t>
            </a:fld>
            <a:endParaRPr lang="en-US"/>
          </a:p>
        </p:txBody>
      </p:sp>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icture (4:3) 2">
    <p:spTree>
      <p:nvGrpSpPr>
        <p:cNvPr id="1" name=""/>
        <p:cNvGrpSpPr/>
        <p:nvPr/>
      </p:nvGrpSpPr>
      <p:grpSpPr>
        <a:xfrm>
          <a:off x="0" y="0"/>
          <a:ext cx="0" cy="0"/>
          <a:chOff x="0" y="0"/>
          <a:chExt cx="0" cy="0"/>
        </a:xfrm>
      </p:grpSpPr>
      <p:sp>
        <p:nvSpPr>
          <p:cNvPr id="5" name="Rectangle 4"/>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6"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Picture Placeholder 11"/>
          <p:cNvSpPr>
            <a:spLocks noGrp="1"/>
          </p:cNvSpPr>
          <p:nvPr>
            <p:ph type="pic" sz="quarter" idx="15"/>
          </p:nvPr>
        </p:nvSpPr>
        <p:spPr>
          <a:xfrm>
            <a:off x="1512000" y="1224000"/>
            <a:ext cx="7056000" cy="5292000"/>
          </a:xfrm>
        </p:spPr>
        <p:txBody>
          <a:bodyPr wrap="square"/>
          <a:lstStyle>
            <a:lvl1pPr algn="ctr">
              <a:spcBef>
                <a:spcPts val="0"/>
              </a:spcBef>
              <a:defRPr baseline="0"/>
            </a:lvl1pPr>
          </a:lstStyle>
          <a:p>
            <a:pPr lvl="0"/>
            <a:r>
              <a:rPr lang="en-US" noProof="0" smtClean="0"/>
              <a:t>Click icon to add picture</a:t>
            </a:r>
            <a:endParaRPr lang="en-US" noProof="0" dirty="0"/>
          </a:p>
        </p:txBody>
      </p:sp>
      <p:sp>
        <p:nvSpPr>
          <p:cNvPr id="7" name="Date Placeholder 2"/>
          <p:cNvSpPr>
            <a:spLocks noGrp="1"/>
          </p:cNvSpPr>
          <p:nvPr>
            <p:ph type="dt" sz="half" idx="16"/>
          </p:nvPr>
        </p:nvSpPr>
        <p:spPr/>
        <p:txBody>
          <a:bodyPr/>
          <a:lstStyle>
            <a:lvl1pPr>
              <a:defRPr/>
            </a:lvl1pPr>
          </a:lstStyle>
          <a:p>
            <a:pPr>
              <a:defRPr/>
            </a:pPr>
            <a:fld id="{19EEEAC1-B4BE-4A6C-AE26-3054D8C5A3F7}" type="datetime4">
              <a:rPr lang="en-US"/>
              <a:pPr>
                <a:defRPr/>
              </a:pPr>
              <a:t>July 29, 2011</a:t>
            </a:fld>
            <a:endParaRPr lang="en-US"/>
          </a:p>
        </p:txBody>
      </p:sp>
      <p:sp>
        <p:nvSpPr>
          <p:cNvPr id="9"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0" name="Slide Number Placeholder 4"/>
          <p:cNvSpPr>
            <a:spLocks noGrp="1"/>
          </p:cNvSpPr>
          <p:nvPr>
            <p:ph type="sldNum" sz="quarter" idx="18"/>
          </p:nvPr>
        </p:nvSpPr>
        <p:spPr/>
        <p:txBody>
          <a:bodyPr/>
          <a:lstStyle>
            <a:lvl1pPr>
              <a:defRPr/>
            </a:lvl1pPr>
          </a:lstStyle>
          <a:p>
            <a:pPr>
              <a:defRPr/>
            </a:pPr>
            <a:fld id="{C10DE9E4-8B87-41B5-9B47-E4B726EAB648}" type="slidenum">
              <a:rPr lang="en-US"/>
              <a:pPr>
                <a:defRPr/>
              </a:pPr>
              <a:t>‹#›</a:t>
            </a:fld>
            <a:endParaRPr lang="en-US"/>
          </a:p>
        </p:txBody>
      </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16:9)">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Picture Placeholder 11"/>
          <p:cNvSpPr>
            <a:spLocks noGrp="1"/>
          </p:cNvSpPr>
          <p:nvPr>
            <p:ph type="pic" sz="quarter" idx="15"/>
          </p:nvPr>
        </p:nvSpPr>
        <p:spPr>
          <a:xfrm>
            <a:off x="720000" y="1656000"/>
            <a:ext cx="8640000" cy="4860000"/>
          </a:xfrm>
        </p:spPr>
        <p:txBody>
          <a:bodyPr wrap="square"/>
          <a:lstStyle>
            <a:lvl1pPr algn="ctr">
              <a:spcBef>
                <a:spcPts val="0"/>
              </a:spcBef>
              <a:defRPr baseline="0"/>
            </a:lvl1pPr>
          </a:lstStyle>
          <a:p>
            <a:pPr lvl="0"/>
            <a:r>
              <a:rPr lang="en-US" noProof="0" smtClean="0"/>
              <a:t>Click icon to add picture</a:t>
            </a:r>
            <a:endParaRPr lang="en-US" noProof="0" dirty="0"/>
          </a:p>
        </p:txBody>
      </p:sp>
      <p:sp>
        <p:nvSpPr>
          <p:cNvPr id="10" name="Date Placeholder 2"/>
          <p:cNvSpPr>
            <a:spLocks noGrp="1"/>
          </p:cNvSpPr>
          <p:nvPr>
            <p:ph type="dt" sz="half" idx="16"/>
          </p:nvPr>
        </p:nvSpPr>
        <p:spPr/>
        <p:txBody>
          <a:bodyPr/>
          <a:lstStyle>
            <a:lvl1pPr>
              <a:defRPr/>
            </a:lvl1pPr>
          </a:lstStyle>
          <a:p>
            <a:pPr>
              <a:defRPr/>
            </a:pPr>
            <a:fld id="{1BC24F42-3397-4B30-9169-08025A51AE6F}" type="datetime4">
              <a:rPr lang="en-US"/>
              <a:pPr>
                <a:defRPr/>
              </a:pPr>
              <a:t>July 29, 2011</a:t>
            </a:fld>
            <a:endParaRPr lang="en-US"/>
          </a:p>
        </p:txBody>
      </p:sp>
      <p:sp>
        <p:nvSpPr>
          <p:cNvPr id="11"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3" name="Slide Number Placeholder 4"/>
          <p:cNvSpPr>
            <a:spLocks noGrp="1"/>
          </p:cNvSpPr>
          <p:nvPr>
            <p:ph type="sldNum" sz="quarter" idx="18"/>
          </p:nvPr>
        </p:nvSpPr>
        <p:spPr/>
        <p:txBody>
          <a:bodyPr/>
          <a:lstStyle>
            <a:lvl1pPr>
              <a:defRPr/>
            </a:lvl1pPr>
          </a:lstStyle>
          <a:p>
            <a:pPr>
              <a:defRPr/>
            </a:pPr>
            <a:fld id="{62A06494-C8C1-4391-B4FC-27C0283B949B}" type="slidenum">
              <a:rPr lang="en-US"/>
              <a:pPr>
                <a:defRPr/>
              </a:pPr>
              <a:t>‹#›</a:t>
            </a:fld>
            <a:endParaRPr lang="en-US"/>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ture (4:3) Fullscreen">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0" y="0"/>
            <a:ext cx="10080000" cy="7560000"/>
          </a:xfrm>
        </p:spPr>
        <p:txBody>
          <a:bodyPr wrap="square"/>
          <a:lstStyle>
            <a:lvl1pPr algn="ctr">
              <a:spcBef>
                <a:spcPts val="0"/>
              </a:spcBef>
              <a:defRPr baseline="0"/>
            </a:lvl1pPr>
          </a:lstStyle>
          <a:p>
            <a:pPr lvl="0"/>
            <a:r>
              <a:rPr lang="en-US" noProof="0" smtClean="0"/>
              <a:t>Click icon to add picture</a:t>
            </a:r>
            <a:endParaRPr lang="en-US" noProof="0" dirty="0"/>
          </a:p>
        </p:txBody>
      </p:sp>
      <p:sp>
        <p:nvSpPr>
          <p:cNvPr id="3" name="Footer Placeholder 3"/>
          <p:cNvSpPr>
            <a:spLocks noGrp="1"/>
          </p:cNvSpPr>
          <p:nvPr>
            <p:ph type="ftr" sz="quarter" idx="16"/>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umbered List">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2" name="Content Placeholder 11"/>
          <p:cNvSpPr>
            <a:spLocks noGrp="1"/>
          </p:cNvSpPr>
          <p:nvPr>
            <p:ph sz="quarter" idx="15"/>
          </p:nvPr>
        </p:nvSpPr>
        <p:spPr>
          <a:xfrm>
            <a:off x="684000" y="1656000"/>
            <a:ext cx="8712000" cy="4824000"/>
          </a:xfrm>
        </p:spPr>
        <p:txBody>
          <a:bodyPr/>
          <a:lstStyle>
            <a:lvl1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1pPr>
            <a:lvl2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2pPr>
            <a:lvl3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Font typeface="+mj-lt"/>
              <a:buAutoNum type="arabicPeriod"/>
              <a:defRPr cap="none" baseline="0">
                <a:solidFill>
                  <a:srgbClr val="000000"/>
                </a:solidFill>
                <a:latin typeface="Franklin Gothic Book" pitchFamily="34" charset="0"/>
              </a:defRPr>
            </a:lvl7pPr>
            <a:lvl8pPr marL="936000" indent="-468000">
              <a:spcBef>
                <a:spcPts val="600"/>
              </a:spcBef>
              <a:buClr>
                <a:srgbClr val="873E8D"/>
              </a:buClr>
              <a:buFont typeface="+mj-lt"/>
              <a:buAutoNum type="alphaLcPeriod"/>
              <a:defRPr cap="none" baseline="0">
                <a:solidFill>
                  <a:srgbClr val="000000"/>
                </a:solidFill>
                <a:latin typeface="Franklin Gothic Book" pitchFamily="34" charset="0"/>
              </a:defRPr>
            </a:lvl8pPr>
            <a:lvl9pPr marL="1404000" indent="-468000">
              <a:spcBef>
                <a:spcPts val="600"/>
              </a:spcBef>
              <a:buClr>
                <a:srgbClr val="873E8D"/>
              </a:buClr>
              <a:buSzPct val="80000"/>
              <a:buFont typeface="+mj-lt"/>
              <a:buAutoNum type="romanUcPeriod"/>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Date Placeholder 2"/>
          <p:cNvSpPr>
            <a:spLocks noGrp="1"/>
          </p:cNvSpPr>
          <p:nvPr>
            <p:ph type="dt" sz="half" idx="16"/>
          </p:nvPr>
        </p:nvSpPr>
        <p:spPr/>
        <p:txBody>
          <a:bodyPr/>
          <a:lstStyle>
            <a:lvl1pPr>
              <a:defRPr/>
            </a:lvl1pPr>
          </a:lstStyle>
          <a:p>
            <a:pPr>
              <a:defRPr/>
            </a:pPr>
            <a:fld id="{CED7AEAD-255F-4925-871B-0EB286FD411A}" type="datetime4">
              <a:rPr lang="en-US"/>
              <a:pPr>
                <a:defRPr/>
              </a:pPr>
              <a:t>July 29, 2011</a:t>
            </a:fld>
            <a:endParaRPr lang="en-US"/>
          </a:p>
        </p:txBody>
      </p:sp>
      <p:sp>
        <p:nvSpPr>
          <p:cNvPr id="11" name="Footer Placeholder 3"/>
          <p:cNvSpPr>
            <a:spLocks noGrp="1"/>
          </p:cNvSpPr>
          <p:nvPr>
            <p:ph type="ftr" sz="quarter" idx="17"/>
          </p:nvPr>
        </p:nvSpPr>
        <p:spPr/>
        <p:txBody>
          <a:bodyPr/>
          <a:lstStyle>
            <a:lvl1pPr>
              <a:defRPr/>
            </a:lvl1pPr>
          </a:lstStyle>
          <a:p>
            <a:pPr>
              <a:defRPr/>
            </a:pPr>
            <a:r>
              <a:rPr lang="en-US" dirty="0"/>
              <a:t>© </a:t>
            </a:r>
            <a:r>
              <a:rPr lang="en-US" dirty="0" smtClean="0"/>
              <a:t>2011 </a:t>
            </a:r>
            <a:r>
              <a:rPr lang="en-US" dirty="0"/>
              <a:t>IFS</a:t>
            </a:r>
          </a:p>
        </p:txBody>
      </p:sp>
      <p:sp>
        <p:nvSpPr>
          <p:cNvPr id="13" name="Slide Number Placeholder 4"/>
          <p:cNvSpPr>
            <a:spLocks noGrp="1"/>
          </p:cNvSpPr>
          <p:nvPr>
            <p:ph type="sldNum" sz="quarter" idx="18"/>
          </p:nvPr>
        </p:nvSpPr>
        <p:spPr/>
        <p:txBody>
          <a:bodyPr/>
          <a:lstStyle>
            <a:lvl1pPr>
              <a:defRPr/>
            </a:lvl1pPr>
          </a:lstStyle>
          <a:p>
            <a:pPr>
              <a:defRPr/>
            </a:pPr>
            <a:fld id="{D39331A1-5260-4ABB-B999-15088A6023C9}" type="slidenum">
              <a:rPr lang="en-US"/>
              <a:pPr>
                <a:defRPr/>
              </a:pPr>
              <a:t>‹#›</a:t>
            </a:fld>
            <a:endParaRPr lang="en-US"/>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3" name="Picture Placeholder 12"/>
          <p:cNvSpPr>
            <a:spLocks noGrp="1"/>
          </p:cNvSpPr>
          <p:nvPr>
            <p:ph type="pic" sz="quarter" idx="17"/>
          </p:nvPr>
        </p:nvSpPr>
        <p:spPr>
          <a:xfrm>
            <a:off x="5220000" y="1656000"/>
            <a:ext cx="417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4" name="Picture Placeholder 12"/>
          <p:cNvSpPr>
            <a:spLocks noGrp="1"/>
          </p:cNvSpPr>
          <p:nvPr>
            <p:ph type="pic" sz="quarter" idx="18"/>
          </p:nvPr>
        </p:nvSpPr>
        <p:spPr>
          <a:xfrm>
            <a:off x="684000" y="1656000"/>
            <a:ext cx="417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1" name="Date Placeholder 2"/>
          <p:cNvSpPr>
            <a:spLocks noGrp="1"/>
          </p:cNvSpPr>
          <p:nvPr>
            <p:ph type="dt" sz="half" idx="19"/>
          </p:nvPr>
        </p:nvSpPr>
        <p:spPr/>
        <p:txBody>
          <a:bodyPr/>
          <a:lstStyle>
            <a:lvl1pPr>
              <a:defRPr/>
            </a:lvl1pPr>
          </a:lstStyle>
          <a:p>
            <a:pPr>
              <a:defRPr/>
            </a:pPr>
            <a:fld id="{9C136533-619D-487C-BE14-91C35797E098}" type="datetime4">
              <a:rPr lang="en-US"/>
              <a:pPr>
                <a:defRPr/>
              </a:pPr>
              <a:t>July 29, 2011</a:t>
            </a:fld>
            <a:endParaRPr lang="en-US"/>
          </a:p>
        </p:txBody>
      </p:sp>
      <p:sp>
        <p:nvSpPr>
          <p:cNvPr id="12" name="Footer Placeholder 3"/>
          <p:cNvSpPr>
            <a:spLocks noGrp="1"/>
          </p:cNvSpPr>
          <p:nvPr>
            <p:ph type="ftr" sz="quarter" idx="20"/>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21"/>
          </p:nvPr>
        </p:nvSpPr>
        <p:spPr/>
        <p:txBody>
          <a:bodyPr/>
          <a:lstStyle>
            <a:lvl1pPr>
              <a:defRPr/>
            </a:lvl1pPr>
          </a:lstStyle>
          <a:p>
            <a:pPr>
              <a:defRPr/>
            </a:pPr>
            <a:fld id="{8C689DA9-DD16-436D-BA9F-C54E8798BA0A}" type="slidenum">
              <a:rPr lang="en-US"/>
              <a:pPr>
                <a:defRPr/>
              </a:pPr>
              <a:t>‹#›</a:t>
            </a:fld>
            <a:endParaRPr lang="en-US"/>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6408000" y="1656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Picture Placeholder 12"/>
          <p:cNvSpPr>
            <a:spLocks noGrp="1"/>
          </p:cNvSpPr>
          <p:nvPr>
            <p:ph type="pic" sz="quarter" idx="17"/>
          </p:nvPr>
        </p:nvSpPr>
        <p:spPr>
          <a:xfrm>
            <a:off x="6408000" y="4248000"/>
            <a:ext cx="2988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4" name="Picture Placeholder 12"/>
          <p:cNvSpPr>
            <a:spLocks noGrp="1"/>
          </p:cNvSpPr>
          <p:nvPr>
            <p:ph type="pic" sz="quarter" idx="18"/>
          </p:nvPr>
        </p:nvSpPr>
        <p:spPr>
          <a:xfrm>
            <a:off x="684000" y="1656000"/>
            <a:ext cx="5364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2" name="Date Placeholder 2"/>
          <p:cNvSpPr>
            <a:spLocks noGrp="1"/>
          </p:cNvSpPr>
          <p:nvPr>
            <p:ph type="dt" sz="half" idx="19"/>
          </p:nvPr>
        </p:nvSpPr>
        <p:spPr/>
        <p:txBody>
          <a:bodyPr/>
          <a:lstStyle>
            <a:lvl1pPr>
              <a:defRPr/>
            </a:lvl1pPr>
          </a:lstStyle>
          <a:p>
            <a:pPr>
              <a:defRPr/>
            </a:pPr>
            <a:fld id="{62CD5FC3-5720-4B17-A3AF-D5FFB25F2CD8}" type="datetime4">
              <a:rPr lang="en-US"/>
              <a:pPr>
                <a:defRPr/>
              </a:pPr>
              <a:t>July 29, 2011</a:t>
            </a:fld>
            <a:endParaRPr lang="en-US"/>
          </a:p>
        </p:txBody>
      </p:sp>
      <p:sp>
        <p:nvSpPr>
          <p:cNvPr id="15" name="Footer Placeholder 3"/>
          <p:cNvSpPr>
            <a:spLocks noGrp="1"/>
          </p:cNvSpPr>
          <p:nvPr>
            <p:ph type="ftr" sz="quarter" idx="20"/>
          </p:nvPr>
        </p:nvSpPr>
        <p:spPr/>
        <p:txBody>
          <a:bodyPr/>
          <a:lstStyle>
            <a:lvl1pPr>
              <a:defRPr/>
            </a:lvl1pPr>
          </a:lstStyle>
          <a:p>
            <a:pPr>
              <a:defRPr/>
            </a:pPr>
            <a:r>
              <a:rPr lang="en-US" dirty="0"/>
              <a:t>© </a:t>
            </a:r>
            <a:r>
              <a:rPr lang="en-US" dirty="0" smtClean="0"/>
              <a:t>2011 </a:t>
            </a:r>
            <a:r>
              <a:rPr lang="en-US" dirty="0"/>
              <a:t>IFS</a:t>
            </a:r>
          </a:p>
        </p:txBody>
      </p:sp>
      <p:sp>
        <p:nvSpPr>
          <p:cNvPr id="16" name="Slide Number Placeholder 4"/>
          <p:cNvSpPr>
            <a:spLocks noGrp="1"/>
          </p:cNvSpPr>
          <p:nvPr>
            <p:ph type="sldNum" sz="quarter" idx="21"/>
          </p:nvPr>
        </p:nvSpPr>
        <p:spPr/>
        <p:txBody>
          <a:bodyPr/>
          <a:lstStyle>
            <a:lvl1pPr>
              <a:defRPr/>
            </a:lvl1pPr>
          </a:lstStyle>
          <a:p>
            <a:pPr>
              <a:defRPr/>
            </a:pPr>
            <a:fld id="{2373AB95-AED0-40BB-B7E0-D7B4C816FFF3}" type="slidenum">
              <a:rPr lang="en-US"/>
              <a:pPr>
                <a:defRPr/>
              </a:pPr>
              <a:t>‹#›</a:t>
            </a:fld>
            <a:endParaRPr lang="en-US"/>
          </a:p>
        </p:txBody>
      </p:sp>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ur Pictures">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5220000" y="1656000"/>
            <a:ext cx="4176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Picture Placeholder 12"/>
          <p:cNvSpPr>
            <a:spLocks noGrp="1"/>
          </p:cNvSpPr>
          <p:nvPr>
            <p:ph type="pic" sz="quarter" idx="17"/>
          </p:nvPr>
        </p:nvSpPr>
        <p:spPr>
          <a:xfrm>
            <a:off x="5220000" y="4248000"/>
            <a:ext cx="4176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4" name="Picture Placeholder 12"/>
          <p:cNvSpPr>
            <a:spLocks noGrp="1"/>
          </p:cNvSpPr>
          <p:nvPr>
            <p:ph type="pic" sz="quarter" idx="18"/>
          </p:nvPr>
        </p:nvSpPr>
        <p:spPr>
          <a:xfrm>
            <a:off x="684000" y="1656000"/>
            <a:ext cx="4176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5" name="Picture Placeholder 12"/>
          <p:cNvSpPr>
            <a:spLocks noGrp="1"/>
          </p:cNvSpPr>
          <p:nvPr>
            <p:ph type="pic" sz="quarter" idx="19"/>
          </p:nvPr>
        </p:nvSpPr>
        <p:spPr>
          <a:xfrm>
            <a:off x="684000" y="4248000"/>
            <a:ext cx="4176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2" name="Date Placeholder 2"/>
          <p:cNvSpPr>
            <a:spLocks noGrp="1"/>
          </p:cNvSpPr>
          <p:nvPr>
            <p:ph type="dt" sz="half" idx="20"/>
          </p:nvPr>
        </p:nvSpPr>
        <p:spPr/>
        <p:txBody>
          <a:bodyPr/>
          <a:lstStyle>
            <a:lvl1pPr>
              <a:defRPr/>
            </a:lvl1pPr>
          </a:lstStyle>
          <a:p>
            <a:pPr>
              <a:defRPr/>
            </a:pPr>
            <a:fld id="{07C881D4-D1A2-46DB-870D-027E7075CDC5}" type="datetime4">
              <a:rPr lang="en-US"/>
              <a:pPr>
                <a:defRPr/>
              </a:pPr>
              <a:t>July 29, 2011</a:t>
            </a:fld>
            <a:endParaRPr lang="en-US"/>
          </a:p>
        </p:txBody>
      </p:sp>
      <p:sp>
        <p:nvSpPr>
          <p:cNvPr id="16" name="Footer Placeholder 3"/>
          <p:cNvSpPr>
            <a:spLocks noGrp="1"/>
          </p:cNvSpPr>
          <p:nvPr>
            <p:ph type="ftr" sz="quarter" idx="21"/>
          </p:nvPr>
        </p:nvSpPr>
        <p:spPr/>
        <p:txBody>
          <a:bodyPr/>
          <a:lstStyle>
            <a:lvl1pPr>
              <a:defRPr/>
            </a:lvl1pPr>
          </a:lstStyle>
          <a:p>
            <a:pPr>
              <a:defRPr/>
            </a:pPr>
            <a:r>
              <a:rPr lang="en-US" dirty="0"/>
              <a:t>© </a:t>
            </a:r>
            <a:r>
              <a:rPr lang="en-US" dirty="0" smtClean="0"/>
              <a:t>2011 </a:t>
            </a:r>
            <a:r>
              <a:rPr lang="en-US" dirty="0"/>
              <a:t>IFS</a:t>
            </a:r>
          </a:p>
        </p:txBody>
      </p:sp>
      <p:sp>
        <p:nvSpPr>
          <p:cNvPr id="17" name="Slide Number Placeholder 4"/>
          <p:cNvSpPr>
            <a:spLocks noGrp="1"/>
          </p:cNvSpPr>
          <p:nvPr>
            <p:ph type="sldNum" sz="quarter" idx="22"/>
          </p:nvPr>
        </p:nvSpPr>
        <p:spPr/>
        <p:txBody>
          <a:bodyPr/>
          <a:lstStyle>
            <a:lvl1pPr>
              <a:defRPr/>
            </a:lvl1pPr>
          </a:lstStyle>
          <a:p>
            <a:pPr>
              <a:defRPr/>
            </a:pPr>
            <a:fld id="{7183277B-801B-438D-95F1-AD24395F1226}" type="slidenum">
              <a:rPr lang="en-US"/>
              <a:pPr>
                <a:defRPr/>
              </a:pPr>
              <a:t>‹#›</a:t>
            </a:fld>
            <a:endParaRPr lang="en-US"/>
          </a:p>
        </p:txBody>
      </p:sp>
    </p:spTree>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ix Pictures">
    <p:spTree>
      <p:nvGrpSpPr>
        <p:cNvPr id="1" name=""/>
        <p:cNvGrpSpPr/>
        <p:nvPr/>
      </p:nvGrpSpPr>
      <p:grpSpPr>
        <a:xfrm>
          <a:off x="0" y="0"/>
          <a:ext cx="0" cy="0"/>
          <a:chOff x="0" y="0"/>
          <a:chExt cx="0" cy="0"/>
        </a:xfrm>
      </p:grpSpPr>
      <p:sp>
        <p:nvSpPr>
          <p:cNvPr id="12" name="Rectangle 11"/>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8"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3708000" y="1656000"/>
            <a:ext cx="2664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Picture Placeholder 12"/>
          <p:cNvSpPr>
            <a:spLocks noGrp="1"/>
          </p:cNvSpPr>
          <p:nvPr>
            <p:ph type="pic" sz="quarter" idx="17"/>
          </p:nvPr>
        </p:nvSpPr>
        <p:spPr>
          <a:xfrm>
            <a:off x="3708000" y="4248000"/>
            <a:ext cx="2664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4" name="Picture Placeholder 12"/>
          <p:cNvSpPr>
            <a:spLocks noGrp="1"/>
          </p:cNvSpPr>
          <p:nvPr>
            <p:ph type="pic" sz="quarter" idx="18"/>
          </p:nvPr>
        </p:nvSpPr>
        <p:spPr>
          <a:xfrm>
            <a:off x="684000" y="1656000"/>
            <a:ext cx="2664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5" name="Picture Placeholder 12"/>
          <p:cNvSpPr>
            <a:spLocks noGrp="1"/>
          </p:cNvSpPr>
          <p:nvPr>
            <p:ph type="pic" sz="quarter" idx="19"/>
          </p:nvPr>
        </p:nvSpPr>
        <p:spPr>
          <a:xfrm>
            <a:off x="684000" y="4248000"/>
            <a:ext cx="2664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6" name="Picture Placeholder 12"/>
          <p:cNvSpPr>
            <a:spLocks noGrp="1"/>
          </p:cNvSpPr>
          <p:nvPr>
            <p:ph type="pic" sz="quarter" idx="20"/>
          </p:nvPr>
        </p:nvSpPr>
        <p:spPr>
          <a:xfrm>
            <a:off x="6732000" y="1656000"/>
            <a:ext cx="2664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7" name="Picture Placeholder 12"/>
          <p:cNvSpPr>
            <a:spLocks noGrp="1"/>
          </p:cNvSpPr>
          <p:nvPr>
            <p:ph type="pic" sz="quarter" idx="21"/>
          </p:nvPr>
        </p:nvSpPr>
        <p:spPr>
          <a:xfrm>
            <a:off x="6732000" y="4248000"/>
            <a:ext cx="2664000" cy="2232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9" name="Date Placeholder 2"/>
          <p:cNvSpPr>
            <a:spLocks noGrp="1"/>
          </p:cNvSpPr>
          <p:nvPr>
            <p:ph type="dt" sz="half" idx="22"/>
          </p:nvPr>
        </p:nvSpPr>
        <p:spPr/>
        <p:txBody>
          <a:bodyPr/>
          <a:lstStyle>
            <a:lvl1pPr>
              <a:defRPr/>
            </a:lvl1pPr>
          </a:lstStyle>
          <a:p>
            <a:pPr>
              <a:defRPr/>
            </a:pPr>
            <a:fld id="{7444DEB9-B1CC-422B-AC0F-527C02884B42}" type="datetime4">
              <a:rPr lang="en-US"/>
              <a:pPr>
                <a:defRPr/>
              </a:pPr>
              <a:t>July 29, 2011</a:t>
            </a:fld>
            <a:endParaRPr lang="en-US"/>
          </a:p>
        </p:txBody>
      </p:sp>
      <p:sp>
        <p:nvSpPr>
          <p:cNvPr id="20" name="Footer Placeholder 3"/>
          <p:cNvSpPr>
            <a:spLocks noGrp="1"/>
          </p:cNvSpPr>
          <p:nvPr>
            <p:ph type="ftr" sz="quarter" idx="23"/>
          </p:nvPr>
        </p:nvSpPr>
        <p:spPr/>
        <p:txBody>
          <a:bodyPr/>
          <a:lstStyle>
            <a:lvl1pPr>
              <a:defRPr/>
            </a:lvl1pPr>
          </a:lstStyle>
          <a:p>
            <a:pPr>
              <a:defRPr/>
            </a:pPr>
            <a:r>
              <a:rPr lang="en-US" dirty="0"/>
              <a:t>© </a:t>
            </a:r>
            <a:r>
              <a:rPr lang="en-US" dirty="0" smtClean="0"/>
              <a:t>2011 </a:t>
            </a:r>
            <a:r>
              <a:rPr lang="en-US" dirty="0"/>
              <a:t>IFS</a:t>
            </a:r>
          </a:p>
        </p:txBody>
      </p:sp>
      <p:sp>
        <p:nvSpPr>
          <p:cNvPr id="21" name="Slide Number Placeholder 4"/>
          <p:cNvSpPr>
            <a:spLocks noGrp="1"/>
          </p:cNvSpPr>
          <p:nvPr>
            <p:ph type="sldNum" sz="quarter" idx="24"/>
          </p:nvPr>
        </p:nvSpPr>
        <p:spPr/>
        <p:txBody>
          <a:bodyPr/>
          <a:lstStyle>
            <a:lvl1pPr>
              <a:defRPr/>
            </a:lvl1pPr>
          </a:lstStyle>
          <a:p>
            <a:pPr>
              <a:defRPr/>
            </a:pPr>
            <a:fld id="{25BA7106-9CD7-4E02-AFF5-28C753C4A39E}" type="slidenum">
              <a:rPr lang="en-US"/>
              <a:pPr>
                <a:defRPr/>
              </a:pPr>
              <a:t>‹#›</a:t>
            </a:fld>
            <a:endParaRPr lang="en-US"/>
          </a:p>
        </p:txBody>
      </p:sp>
    </p:spTree>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6D2ED2C8-FA20-4B02-A232-6800C7CB0818}" type="slidenum">
              <a:rPr lang="en-US" altLang="en-US"/>
              <a:pPr>
                <a:defRPr/>
              </a:pPr>
              <a:t>‹#›</a:t>
            </a:fld>
            <a:endParaRPr lang="en-US"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5525" y="197783"/>
            <a:ext cx="8530029" cy="11901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525" y="1785299"/>
            <a:ext cx="4478528" cy="51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42063" y="1785299"/>
            <a:ext cx="4478527" cy="5158112"/>
          </a:xfrm>
        </p:spPr>
        <p:txBody>
          <a:bodyPr/>
          <a:lstStyle/>
          <a:p>
            <a:pPr lvl="0"/>
            <a:endParaRPr lang="en-US" noProof="0"/>
          </a:p>
        </p:txBody>
      </p:sp>
      <p:sp>
        <p:nvSpPr>
          <p:cNvPr id="5" name="Slide Number Placeholder 4"/>
          <p:cNvSpPr>
            <a:spLocks noGrp="1"/>
          </p:cNvSpPr>
          <p:nvPr>
            <p:ph type="sldNum" sz="quarter" idx="10"/>
          </p:nvPr>
        </p:nvSpPr>
        <p:spPr>
          <a:xfrm>
            <a:off x="9839325" y="7339013"/>
            <a:ext cx="241300" cy="222250"/>
          </a:xfrm>
        </p:spPr>
        <p:txBody>
          <a:bodyPr/>
          <a:lstStyle>
            <a:lvl1pPr>
              <a:defRPr smtClean="0"/>
            </a:lvl1pPr>
          </a:lstStyle>
          <a:p>
            <a:pPr>
              <a:defRPr/>
            </a:pPr>
            <a:fld id="{AEFC0180-A665-4D38-A4F0-E18178585762}" type="slidenum">
              <a:rPr lang="en-US" altLang="en-US"/>
              <a:pPr>
                <a:defRPr/>
              </a:pPr>
              <a:t>‹#›</a:t>
            </a:fld>
            <a:endParaRPr lang="en-US"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525" y="197784"/>
            <a:ext cx="9125066" cy="67456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9839325" y="7339013"/>
            <a:ext cx="241300" cy="222250"/>
          </a:xfrm>
        </p:spPr>
        <p:txBody>
          <a:bodyPr/>
          <a:lstStyle>
            <a:lvl1pPr>
              <a:defRPr smtClean="0"/>
            </a:lvl1pPr>
          </a:lstStyle>
          <a:p>
            <a:pPr>
              <a:defRPr/>
            </a:pPr>
            <a:fld id="{475B26C2-7FCB-46A6-9327-38DB2D34483D}" type="slidenum">
              <a:rPr lang="en-US" altLang="en-US"/>
              <a:pPr>
                <a:defRPr/>
              </a:pPr>
              <a:t>‹#›</a:t>
            </a:fld>
            <a:endParaRPr lang="en-US"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Bulleted List (Arrow) and Picture">
    <p:spTree>
      <p:nvGrpSpPr>
        <p:cNvPr id="1" name=""/>
        <p:cNvGrpSpPr/>
        <p:nvPr/>
      </p:nvGrpSpPr>
      <p:grpSpPr>
        <a:xfrm>
          <a:off x="0" y="0"/>
          <a:ext cx="0" cy="0"/>
          <a:chOff x="0" y="0"/>
          <a:chExt cx="0" cy="0"/>
        </a:xfrm>
      </p:grpSpPr>
      <p:sp>
        <p:nvSpPr>
          <p:cNvPr id="9" name="Rectangle 8"/>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10" name="Picture 8"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82625" y="864000"/>
            <a:ext cx="8712000" cy="432000"/>
          </a:xfrm>
        </p:spPr>
        <p:txBody>
          <a:bodyPr wrap="none"/>
          <a:lstStyle>
            <a:lvl1pPr indent="0">
              <a:spcBef>
                <a:spcPts val="0"/>
              </a:spcBef>
              <a:defRPr sz="2800" kern="2800" cap="all" baseline="0">
                <a:solidFill>
                  <a:srgbClr val="5E5E5E"/>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6"/>
          </p:nvPr>
        </p:nvSpPr>
        <p:spPr>
          <a:xfrm>
            <a:off x="5760000" y="1656000"/>
            <a:ext cx="3636000" cy="482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3" name="Content Placeholder 11"/>
          <p:cNvSpPr>
            <a:spLocks noGrp="1"/>
          </p:cNvSpPr>
          <p:nvPr>
            <p:ph sz="quarter" idx="15"/>
          </p:nvPr>
        </p:nvSpPr>
        <p:spPr>
          <a:xfrm>
            <a:off x="684000" y="1656000"/>
            <a:ext cx="4716000" cy="4824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Date Placeholder 2"/>
          <p:cNvSpPr>
            <a:spLocks noGrp="1"/>
          </p:cNvSpPr>
          <p:nvPr>
            <p:ph type="dt" sz="half" idx="17"/>
          </p:nvPr>
        </p:nvSpPr>
        <p:spPr/>
        <p:txBody>
          <a:bodyPr/>
          <a:lstStyle>
            <a:lvl1pPr>
              <a:defRPr/>
            </a:lvl1pPr>
          </a:lstStyle>
          <a:p>
            <a:pPr>
              <a:defRPr/>
            </a:pPr>
            <a:fld id="{9738542D-5353-4DFE-95EB-3F472E9FB3C1}" type="datetime4">
              <a:rPr lang="en-US"/>
              <a:pPr>
                <a:defRPr/>
              </a:pPr>
              <a:t>July 29, 2011</a:t>
            </a:fld>
            <a:endParaRPr lang="en-US"/>
          </a:p>
        </p:txBody>
      </p:sp>
      <p:sp>
        <p:nvSpPr>
          <p:cNvPr id="14"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19"/>
          </p:nvPr>
        </p:nvSpPr>
        <p:spPr/>
        <p:txBody>
          <a:bodyPr/>
          <a:lstStyle>
            <a:lvl1pPr>
              <a:defRPr/>
            </a:lvl1pPr>
          </a:lstStyle>
          <a:p>
            <a:pPr>
              <a:defRPr/>
            </a:pPr>
            <a:fld id="{02B57711-8226-417F-AA67-4A9470EF4B03}" type="slidenum">
              <a:rPr lang="en-US"/>
              <a:pPr>
                <a:defRPr/>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rst Slide">
    <p:spTree>
      <p:nvGrpSpPr>
        <p:cNvPr id="1" name=""/>
        <p:cNvGrpSpPr/>
        <p:nvPr/>
      </p:nvGrpSpPr>
      <p:grpSpPr>
        <a:xfrm>
          <a:off x="0" y="0"/>
          <a:ext cx="0" cy="0"/>
          <a:chOff x="0" y="0"/>
          <a:chExt cx="0" cy="0"/>
        </a:xfrm>
      </p:grpSpPr>
      <p:pic>
        <p:nvPicPr>
          <p:cNvPr id="2" name="Picture 8" descr="IFS Logotype"/>
          <p:cNvPicPr>
            <a:picLocks noChangeAspect="1"/>
          </p:cNvPicPr>
          <p:nvPr userDrawn="1"/>
        </p:nvPicPr>
        <p:blipFill>
          <a:blip r:embed="rId2"/>
          <a:srcRect/>
          <a:stretch>
            <a:fillRect/>
          </a:stretch>
        </p:blipFill>
        <p:spPr bwMode="auto">
          <a:xfrm>
            <a:off x="3635375" y="1655763"/>
            <a:ext cx="2808288" cy="2808287"/>
          </a:xfrm>
          <a:prstGeom prst="rect">
            <a:avLst/>
          </a:prstGeom>
          <a:noFill/>
          <a:ln w="9525">
            <a:noFill/>
            <a:miter lim="800000"/>
            <a:headEnd/>
            <a:tailEnd/>
          </a:ln>
        </p:spPr>
      </p:pic>
      <p:sp>
        <p:nvSpPr>
          <p:cNvPr id="3" name="TextBox 2"/>
          <p:cNvSpPr txBox="1"/>
          <p:nvPr userDrawn="1"/>
        </p:nvSpPr>
        <p:spPr>
          <a:xfrm>
            <a:off x="3635375" y="4859338"/>
            <a:ext cx="2808288" cy="360362"/>
          </a:xfrm>
          <a:prstGeom prst="rect">
            <a:avLst/>
          </a:prstGeom>
          <a:noFill/>
        </p:spPr>
        <p:txBody>
          <a:bodyPr wrap="none" lIns="0" tIns="0" rIns="0" bIns="0" anchor="ctr"/>
          <a:lstStyle/>
          <a:p>
            <a:pPr algn="ctr" defTabSz="1008035" fontAlgn="auto">
              <a:spcBef>
                <a:spcPts val="0"/>
              </a:spcBef>
              <a:spcAft>
                <a:spcPts val="0"/>
              </a:spcAft>
              <a:defRPr/>
            </a:pPr>
            <a:r>
              <a:rPr lang="en-US" sz="2800" kern="2800" noProof="1">
                <a:solidFill>
                  <a:srgbClr val="000000"/>
                </a:solidFill>
                <a:latin typeface="Franklin Gothic Demi Cond" pitchFamily="34" charset="0"/>
                <a:cs typeface="+mn-cs"/>
              </a:rPr>
              <a:t>www.IFSWORLD.com</a:t>
            </a: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8"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a:xfrm>
            <a:off x="3276000" y="2088000"/>
            <a:ext cx="6120000" cy="972000"/>
          </a:xfrm>
        </p:spPr>
        <p:txBody>
          <a:bodyPr wrap="square"/>
          <a:lstStyle>
            <a:lvl1pPr>
              <a:lnSpc>
                <a:spcPts val="4000"/>
              </a:lnSpc>
              <a:defRPr baseline="0">
                <a:solidFill>
                  <a:srgbClr val="5E5E5E"/>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276000" y="3096000"/>
            <a:ext cx="6120000" cy="612000"/>
          </a:xfrm>
        </p:spPr>
        <p:txBody>
          <a:bodyPr wrap="square" anchor="ctr" anchorCtr="0"/>
          <a:lstStyle>
            <a:lvl1pPr indent="0">
              <a:lnSpc>
                <a:spcPts val="2000"/>
              </a:lnSpc>
              <a:spcBef>
                <a:spcPts val="0"/>
              </a:spcBef>
              <a:defRPr sz="2000" kern="2000" cap="none" baseline="0">
                <a:solidFill>
                  <a:srgbClr val="000000"/>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11" name="ClipArt Placeholder 12"/>
          <p:cNvSpPr>
            <a:spLocks noGrp="1"/>
          </p:cNvSpPr>
          <p:nvPr>
            <p:ph type="clipArt" sz="quarter" idx="16"/>
          </p:nvPr>
        </p:nvSpPr>
        <p:spPr>
          <a:xfrm>
            <a:off x="684000" y="2088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12" name="Text Placeholder 6"/>
          <p:cNvSpPr>
            <a:spLocks noGrp="1"/>
          </p:cNvSpPr>
          <p:nvPr>
            <p:ph type="body" sz="quarter" idx="17"/>
          </p:nvPr>
        </p:nvSpPr>
        <p:spPr>
          <a:xfrm>
            <a:off x="3276000" y="3744000"/>
            <a:ext cx="6120000" cy="612000"/>
          </a:xfrm>
        </p:spPr>
        <p:txBody>
          <a:bodyPr wrap="none" anchor="b" anchorCtr="0"/>
          <a:lstStyle>
            <a:lvl1pPr indent="0">
              <a:spcBef>
                <a:spcPts val="0"/>
              </a:spcBef>
              <a:defRPr sz="1400" kern="1400" cap="all" baseline="0">
                <a:solidFill>
                  <a:srgbClr val="5E5E5E"/>
                </a:solidFill>
                <a:latin typeface="Franklin Gothic Demi Cond"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9" name="Date Placeholder 2"/>
          <p:cNvSpPr>
            <a:spLocks noGrp="1"/>
          </p:cNvSpPr>
          <p:nvPr>
            <p:ph type="dt" sz="half" idx="18"/>
          </p:nvPr>
        </p:nvSpPr>
        <p:spPr/>
        <p:txBody>
          <a:bodyPr/>
          <a:lstStyle>
            <a:lvl1pPr>
              <a:defRPr/>
            </a:lvl1pPr>
          </a:lstStyle>
          <a:p>
            <a:pPr>
              <a:defRPr/>
            </a:pPr>
            <a:fld id="{B3A95B40-A4DF-467B-818E-0339DF39F6E0}" type="datetime4">
              <a:rPr lang="en-US"/>
              <a:pPr>
                <a:defRPr/>
              </a:pPr>
              <a:t>July 29, 2011</a:t>
            </a:fld>
            <a:endParaRPr lang="en-US"/>
          </a:p>
        </p:txBody>
      </p:sp>
      <p:sp>
        <p:nvSpPr>
          <p:cNvPr id="10" name="Footer Placeholder 3"/>
          <p:cNvSpPr>
            <a:spLocks noGrp="1"/>
          </p:cNvSpPr>
          <p:nvPr>
            <p:ph type="ftr" sz="quarter" idx="19"/>
          </p:nvPr>
        </p:nvSpPr>
        <p:spPr/>
        <p:txBody>
          <a:bodyPr/>
          <a:lstStyle>
            <a:lvl1pPr>
              <a:defRPr/>
            </a:lvl1pPr>
          </a:lstStyle>
          <a:p>
            <a:pPr>
              <a:defRPr/>
            </a:pPr>
            <a:r>
              <a:rPr lang="en-US" dirty="0"/>
              <a:t>© </a:t>
            </a:r>
            <a:r>
              <a:rPr lang="en-US" dirty="0" smtClean="0"/>
              <a:t>2011 </a:t>
            </a:r>
            <a:r>
              <a:rPr lang="en-US" dirty="0"/>
              <a:t>IFS</a:t>
            </a: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7"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3" name="ClipArt Placeholder 12"/>
          <p:cNvSpPr>
            <a:spLocks noGrp="1"/>
          </p:cNvSpPr>
          <p:nvPr>
            <p:ph type="clipArt" sz="quarter" idx="16"/>
          </p:nvPr>
        </p:nvSpPr>
        <p:spPr>
          <a:xfrm>
            <a:off x="7164000" y="1224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14" name="Content Placeholder 11"/>
          <p:cNvSpPr>
            <a:spLocks noGrp="1"/>
          </p:cNvSpPr>
          <p:nvPr>
            <p:ph sz="quarter" idx="15"/>
          </p:nvPr>
        </p:nvSpPr>
        <p:spPr>
          <a:xfrm>
            <a:off x="684000" y="1224000"/>
            <a:ext cx="6120000" cy="5256000"/>
          </a:xfrm>
        </p:spPr>
        <p:txBody>
          <a:bodyPr/>
          <a:lstStyle>
            <a:lvl1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1pPr>
            <a:lvl2pPr marL="936000" indent="-468000">
              <a:spcBef>
                <a:spcPts val="600"/>
              </a:spcBef>
              <a:buClr>
                <a:srgbClr val="873E8D"/>
              </a:buClr>
              <a:buFontTx/>
              <a:buBlip>
                <a:blip r:embed="rId3"/>
              </a:buBlip>
              <a:defRPr cap="none" baseline="0">
                <a:solidFill>
                  <a:srgbClr val="000000"/>
                </a:solidFill>
                <a:latin typeface="Franklin Gothic Book" pitchFamily="34" charset="0"/>
              </a:defRPr>
            </a:lvl2pPr>
            <a:lvl3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3pPr>
            <a:lvl4pPr marL="0" indent="0">
              <a:spcBef>
                <a:spcPts val="1800"/>
              </a:spcBef>
              <a:buFontTx/>
              <a:buNone/>
              <a:defRPr cap="all" baseline="0">
                <a:solidFill>
                  <a:srgbClr val="873E8D"/>
                </a:solidFill>
                <a:latin typeface="Franklin Gothic Demi Cond" pitchFamily="34" charset="0"/>
              </a:defRPr>
            </a:lvl4pPr>
            <a:lvl5pPr marL="0" indent="0">
              <a:spcBef>
                <a:spcPts val="0"/>
              </a:spcBef>
              <a:buFontTx/>
              <a:buNone/>
              <a:defRPr cap="none" baseline="0">
                <a:solidFill>
                  <a:srgbClr val="000000"/>
                </a:solidFill>
                <a:latin typeface="Franklin Gothic Book" pitchFamily="34" charset="0"/>
              </a:defRPr>
            </a:lvl5pPr>
            <a:lvl6pPr marL="0" indent="468000">
              <a:spcBef>
                <a:spcPts val="0"/>
              </a:spcBef>
              <a:buFontTx/>
              <a:buNone/>
              <a:defRPr cap="none" baseline="0">
                <a:solidFill>
                  <a:srgbClr val="000000"/>
                </a:solidFill>
                <a:latin typeface="Franklin Gothic Book" pitchFamily="34" charset="0"/>
              </a:defRPr>
            </a:lvl6pPr>
            <a:lvl7pPr marL="468000" indent="-468000">
              <a:spcBef>
                <a:spcPts val="1200"/>
              </a:spcBef>
              <a:buClr>
                <a:srgbClr val="873E8D"/>
              </a:buClr>
              <a:buSzPct val="120000"/>
              <a:buFontTx/>
              <a:buBlip>
                <a:blip r:embed="rId3"/>
              </a:buBlip>
              <a:defRPr cap="none" baseline="0">
                <a:solidFill>
                  <a:srgbClr val="000000"/>
                </a:solidFill>
                <a:latin typeface="Franklin Gothic Book" pitchFamily="34" charset="0"/>
              </a:defRPr>
            </a:lvl7pPr>
            <a:lvl8pPr marL="936000" indent="-468000">
              <a:spcBef>
                <a:spcPts val="600"/>
              </a:spcBef>
              <a:buClr>
                <a:srgbClr val="873E8D"/>
              </a:buClr>
              <a:buFontTx/>
              <a:buBlip>
                <a:blip r:embed="rId3"/>
              </a:buBlip>
              <a:defRPr cap="none" baseline="0">
                <a:solidFill>
                  <a:srgbClr val="000000"/>
                </a:solidFill>
                <a:latin typeface="Franklin Gothic Book" pitchFamily="34" charset="0"/>
              </a:defRPr>
            </a:lvl8pPr>
            <a:lvl9pPr marL="1404000" indent="-468000">
              <a:spcBef>
                <a:spcPts val="600"/>
              </a:spcBef>
              <a:buClr>
                <a:srgbClr val="873E8D"/>
              </a:buClr>
              <a:buSzPct val="80000"/>
              <a:buFontTx/>
              <a:buBlip>
                <a:blip r:embed="rId4"/>
              </a:buBlip>
              <a:defRPr cap="none" baseline="0">
                <a:solidFill>
                  <a:srgbClr val="000000"/>
                </a:solidFill>
                <a:latin typeface="Franklin Gothic Book"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2"/>
          <p:cNvSpPr>
            <a:spLocks noGrp="1"/>
          </p:cNvSpPr>
          <p:nvPr>
            <p:ph type="dt" sz="half" idx="17"/>
          </p:nvPr>
        </p:nvSpPr>
        <p:spPr/>
        <p:txBody>
          <a:bodyPr/>
          <a:lstStyle>
            <a:lvl1pPr>
              <a:defRPr/>
            </a:lvl1pPr>
          </a:lstStyle>
          <a:p>
            <a:pPr>
              <a:defRPr/>
            </a:pPr>
            <a:fld id="{C6B61559-1135-4373-8BCB-5D1B82974C25}" type="datetime4">
              <a:rPr lang="en-US"/>
              <a:pPr>
                <a:defRPr/>
              </a:pPr>
              <a:t>July 29, 2011</a:t>
            </a:fld>
            <a:endParaRPr lang="en-US"/>
          </a:p>
        </p:txBody>
      </p:sp>
      <p:sp>
        <p:nvSpPr>
          <p:cNvPr id="10"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1" name="Slide Number Placeholder 4"/>
          <p:cNvSpPr>
            <a:spLocks noGrp="1"/>
          </p:cNvSpPr>
          <p:nvPr>
            <p:ph type="sldNum" sz="quarter" idx="19"/>
          </p:nvPr>
        </p:nvSpPr>
        <p:spPr/>
        <p:txBody>
          <a:bodyPr/>
          <a:lstStyle>
            <a:lvl1pPr>
              <a:defRPr/>
            </a:lvl1pPr>
          </a:lstStyle>
          <a:p>
            <a:pPr>
              <a:defRPr/>
            </a:pPr>
            <a:fld id="{33AA81A1-B8B6-4BAD-B655-1B98EE4B715A}" type="slidenum">
              <a:rPr lang="en-US"/>
              <a:pPr>
                <a:defRPr/>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sp>
        <p:nvSpPr>
          <p:cNvPr id="7" name="Rectangle 6"/>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9"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a:xfrm>
            <a:off x="3708000" y="2088000"/>
            <a:ext cx="5688000" cy="432000"/>
          </a:xfrm>
        </p:spPr>
        <p:txBody>
          <a:bodyPr/>
          <a:lstStyle>
            <a:lvl1pPr>
              <a:lnSpc>
                <a:spcPts val="4000"/>
              </a:lnSpc>
              <a:defRPr baseline="0">
                <a:solidFill>
                  <a:srgbClr val="873E8D"/>
                </a:solidFill>
              </a:defRPr>
            </a:lvl1pPr>
          </a:lstStyle>
          <a:p>
            <a:r>
              <a:rPr lang="en-US" smtClean="0"/>
              <a:t>Click to edit Master title style</a:t>
            </a:r>
            <a:endParaRPr lang="en-US" dirty="0"/>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1" name="Picture Placeholder 12"/>
          <p:cNvSpPr>
            <a:spLocks noGrp="1"/>
          </p:cNvSpPr>
          <p:nvPr>
            <p:ph type="pic" sz="quarter" idx="18"/>
          </p:nvPr>
        </p:nvSpPr>
        <p:spPr>
          <a:xfrm>
            <a:off x="684000" y="2088000"/>
            <a:ext cx="2664000" cy="2664000"/>
          </a:xfrm>
        </p:spPr>
        <p:txBody>
          <a:bodyPr/>
          <a:lstStyle>
            <a:lvl1pPr algn="ctr">
              <a:spcBef>
                <a:spcPts val="0"/>
              </a:spcBef>
              <a:defRPr baseline="0"/>
            </a:lvl1pPr>
          </a:lstStyle>
          <a:p>
            <a:pPr lvl="0"/>
            <a:r>
              <a:rPr lang="en-US" noProof="0" smtClean="0"/>
              <a:t>Click icon to add picture</a:t>
            </a:r>
            <a:endParaRPr lang="en-US" noProof="0" dirty="0"/>
          </a:p>
        </p:txBody>
      </p:sp>
      <p:sp>
        <p:nvSpPr>
          <p:cNvPr id="12" name="Text Placeholder 6"/>
          <p:cNvSpPr>
            <a:spLocks noGrp="1"/>
          </p:cNvSpPr>
          <p:nvPr>
            <p:ph type="body" sz="quarter" idx="19"/>
          </p:nvPr>
        </p:nvSpPr>
        <p:spPr>
          <a:xfrm>
            <a:off x="3708000" y="2556000"/>
            <a:ext cx="5688000" cy="648000"/>
          </a:xfrm>
        </p:spPr>
        <p:txBody>
          <a:bodyPr wrap="square" anchor="ctr" anchorCtr="0"/>
          <a:lstStyle>
            <a:lvl1pPr indent="0">
              <a:lnSpc>
                <a:spcPct val="100000"/>
              </a:lnSpc>
              <a:spcBef>
                <a:spcPts val="0"/>
              </a:spcBef>
              <a:defRPr sz="1400" kern="1400" cap="all" baseline="0">
                <a:solidFill>
                  <a:srgbClr val="5E5E5E"/>
                </a:solidFill>
                <a:latin typeface="Franklin Gothic Demi Cond"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13" name="Text Placeholder 6"/>
          <p:cNvSpPr>
            <a:spLocks noGrp="1"/>
          </p:cNvSpPr>
          <p:nvPr>
            <p:ph type="body" sz="quarter" idx="17"/>
          </p:nvPr>
        </p:nvSpPr>
        <p:spPr>
          <a:xfrm>
            <a:off x="3708000" y="3240000"/>
            <a:ext cx="5688000" cy="1548000"/>
          </a:xfrm>
        </p:spPr>
        <p:txBody>
          <a:bodyPr wrap="square" anchor="b" anchorCtr="0"/>
          <a:lstStyle>
            <a:lvl1pPr indent="0">
              <a:spcBef>
                <a:spcPts val="0"/>
              </a:spcBef>
              <a:defRPr sz="2000" kern="2000" cap="none" baseline="0">
                <a:solidFill>
                  <a:srgbClr val="000000"/>
                </a:solidFill>
                <a:latin typeface="Franklin Gothic Book" pitchFamily="34" charset="0"/>
              </a:defRPr>
            </a:lvl1pPr>
            <a:lvl2pPr indent="0">
              <a:spcBef>
                <a:spcPts val="0"/>
              </a:spcBef>
              <a:defRPr sz="2800" kern="2800" cap="all" baseline="0">
                <a:solidFill>
                  <a:srgbClr val="5E5E5E"/>
                </a:solidFill>
                <a:latin typeface="Franklin Gothic Book" pitchFamily="34" charset="0"/>
              </a:defRPr>
            </a:lvl2pPr>
            <a:lvl3pPr indent="0">
              <a:spcBef>
                <a:spcPts val="0"/>
              </a:spcBef>
              <a:defRPr sz="2800" kern="2800" cap="all" baseline="0">
                <a:solidFill>
                  <a:srgbClr val="5E5E5E"/>
                </a:solidFill>
                <a:latin typeface="Franklin Gothic Book" pitchFamily="34" charset="0"/>
              </a:defRPr>
            </a:lvl3pPr>
            <a:lvl4pPr indent="0">
              <a:spcBef>
                <a:spcPts val="0"/>
              </a:spcBef>
              <a:defRPr sz="2800" kern="2800" cap="all" baseline="0">
                <a:solidFill>
                  <a:srgbClr val="5E5E5E"/>
                </a:solidFill>
                <a:latin typeface="Franklin Gothic Book" pitchFamily="34" charset="0"/>
              </a:defRPr>
            </a:lvl4pPr>
            <a:lvl5pPr indent="0">
              <a:spcBef>
                <a:spcPts val="0"/>
              </a:spcBef>
              <a:defRPr sz="2800" kern="2800" cap="all" baseline="0">
                <a:solidFill>
                  <a:srgbClr val="5E5E5E"/>
                </a:solidFill>
                <a:latin typeface="Franklin Gothic Book" pitchFamily="34" charset="0"/>
              </a:defRPr>
            </a:lvl5pPr>
            <a:lvl6pPr indent="0">
              <a:spcBef>
                <a:spcPts val="0"/>
              </a:spcBef>
              <a:defRPr sz="2800" kern="2800" cap="all" baseline="0">
                <a:solidFill>
                  <a:srgbClr val="5E5E5E"/>
                </a:solidFill>
                <a:latin typeface="Franklin Gothic Book" pitchFamily="34" charset="0"/>
              </a:defRPr>
            </a:lvl6pPr>
            <a:lvl7pPr indent="0">
              <a:spcBef>
                <a:spcPts val="0"/>
              </a:spcBef>
              <a:defRPr sz="2800" kern="2800" cap="all" baseline="0">
                <a:solidFill>
                  <a:srgbClr val="5E5E5E"/>
                </a:solidFill>
                <a:latin typeface="Franklin Gothic Book" pitchFamily="34" charset="0"/>
              </a:defRPr>
            </a:lvl7pPr>
            <a:lvl8pPr indent="0">
              <a:spcBef>
                <a:spcPts val="0"/>
              </a:spcBef>
              <a:defRPr sz="2800" kern="2800" cap="all" baseline="0">
                <a:solidFill>
                  <a:srgbClr val="5E5E5E"/>
                </a:solidFill>
                <a:latin typeface="Franklin Gothic Book" pitchFamily="34" charset="0"/>
              </a:defRPr>
            </a:lvl8pPr>
            <a:lvl9pPr indent="0">
              <a:spcBef>
                <a:spcPts val="0"/>
              </a:spcBef>
              <a:defRPr sz="2800" kern="2800" cap="all" baseline="0">
                <a:solidFill>
                  <a:srgbClr val="5E5E5E"/>
                </a:solidFill>
                <a:latin typeface="Franklin Gothic Book" pitchFamily="34" charset="0"/>
              </a:defRPr>
            </a:lvl9pPr>
          </a:lstStyle>
          <a:p>
            <a:pPr lvl="0"/>
            <a:r>
              <a:rPr lang="en-US" smtClean="0"/>
              <a:t>Click to edit Master text styles</a:t>
            </a:r>
          </a:p>
        </p:txBody>
      </p:sp>
      <p:sp>
        <p:nvSpPr>
          <p:cNvPr id="10" name="Date Placeholder 2"/>
          <p:cNvSpPr>
            <a:spLocks noGrp="1"/>
          </p:cNvSpPr>
          <p:nvPr>
            <p:ph type="dt" sz="half" idx="20"/>
          </p:nvPr>
        </p:nvSpPr>
        <p:spPr/>
        <p:txBody>
          <a:bodyPr/>
          <a:lstStyle>
            <a:lvl1pPr>
              <a:defRPr/>
            </a:lvl1pPr>
          </a:lstStyle>
          <a:p>
            <a:pPr>
              <a:defRPr/>
            </a:pPr>
            <a:fld id="{B8DD88C0-B0E2-4D06-9858-B3229459E149}" type="datetime4">
              <a:rPr lang="en-US"/>
              <a:pPr>
                <a:defRPr/>
              </a:pPr>
              <a:t>July 29, 2011</a:t>
            </a:fld>
            <a:endParaRPr lang="en-US"/>
          </a:p>
        </p:txBody>
      </p:sp>
      <p:sp>
        <p:nvSpPr>
          <p:cNvPr id="14" name="Footer Placeholder 3"/>
          <p:cNvSpPr>
            <a:spLocks noGrp="1"/>
          </p:cNvSpPr>
          <p:nvPr>
            <p:ph type="ftr" sz="quarter" idx="21"/>
          </p:nvPr>
        </p:nvSpPr>
        <p:spPr/>
        <p:txBody>
          <a:bodyPr/>
          <a:lstStyle>
            <a:lvl1pPr>
              <a:defRPr/>
            </a:lvl1pPr>
          </a:lstStyle>
          <a:p>
            <a:pPr>
              <a:defRPr/>
            </a:pPr>
            <a:r>
              <a:rPr lang="en-US" dirty="0"/>
              <a:t>© </a:t>
            </a:r>
            <a:r>
              <a:rPr lang="en-US" dirty="0" smtClean="0"/>
              <a:t>2011 </a:t>
            </a:r>
            <a:r>
              <a:rPr lang="en-US" dirty="0"/>
              <a:t>IFS</a:t>
            </a:r>
          </a:p>
        </p:txBody>
      </p:sp>
      <p:sp>
        <p:nvSpPr>
          <p:cNvPr id="15" name="Slide Number Placeholder 4"/>
          <p:cNvSpPr>
            <a:spLocks noGrp="1"/>
          </p:cNvSpPr>
          <p:nvPr>
            <p:ph type="sldNum" sz="quarter" idx="22"/>
          </p:nvPr>
        </p:nvSpPr>
        <p:spPr/>
        <p:txBody>
          <a:bodyPr/>
          <a:lstStyle>
            <a:lvl1pPr>
              <a:defRPr/>
            </a:lvl1pPr>
          </a:lstStyle>
          <a:p>
            <a:pPr>
              <a:defRPr/>
            </a:pPr>
            <a:fld id="{832C0942-31C4-45B9-9576-D3FE6E2FC86B}" type="slidenum">
              <a:rPr lang="en-US"/>
              <a:pPr>
                <a:defRPr/>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1">
    <p:spTree>
      <p:nvGrpSpPr>
        <p:cNvPr id="1" name=""/>
        <p:cNvGrpSpPr/>
        <p:nvPr/>
      </p:nvGrpSpPr>
      <p:grpSpPr>
        <a:xfrm>
          <a:off x="0" y="0"/>
          <a:ext cx="0" cy="0"/>
          <a:chOff x="0" y="0"/>
          <a:chExt cx="0" cy="0"/>
        </a:xfrm>
      </p:grpSpPr>
      <p:sp>
        <p:nvSpPr>
          <p:cNvPr id="5" name="Rectangle 4"/>
          <p:cNvSpPr/>
          <p:nvPr userDrawn="1"/>
        </p:nvSpPr>
        <p:spPr>
          <a:xfrm>
            <a:off x="0" y="6840538"/>
            <a:ext cx="10080625" cy="358775"/>
          </a:xfrm>
          <a:prstGeom prst="rect">
            <a:avLst/>
          </a:prstGeom>
          <a:gradFill>
            <a:gsLst>
              <a:gs pos="49000">
                <a:srgbClr val="E2E2E2"/>
              </a:gs>
              <a:gs pos="50000">
                <a:srgbClr val="C6C6C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008035" fontAlgn="auto">
              <a:spcBef>
                <a:spcPts val="0"/>
              </a:spcBef>
              <a:spcAft>
                <a:spcPts val="0"/>
              </a:spcAft>
              <a:defRPr/>
            </a:pPr>
            <a:endParaRPr lang="en-US"/>
          </a:p>
        </p:txBody>
      </p:sp>
      <p:pic>
        <p:nvPicPr>
          <p:cNvPr id="6" name="Picture 9" descr="IFS Logotype"/>
          <p:cNvPicPr>
            <a:picLocks noChangeAspect="1"/>
          </p:cNvPicPr>
          <p:nvPr userDrawn="1"/>
        </p:nvPicPr>
        <p:blipFill>
          <a:blip r:embed="rId2"/>
          <a:srcRect/>
          <a:stretch>
            <a:fillRect/>
          </a:stretch>
        </p:blipFill>
        <p:spPr bwMode="auto">
          <a:xfrm>
            <a:off x="8856663" y="6750050"/>
            <a:ext cx="539750" cy="539750"/>
          </a:xfrm>
          <a:prstGeom prst="rect">
            <a:avLst/>
          </a:prstGeom>
          <a:noFill/>
          <a:ln w="9525">
            <a:noFill/>
            <a:miter lim="800000"/>
            <a:headEnd/>
            <a:tailEnd/>
          </a:ln>
        </p:spPr>
      </p:pic>
      <p:sp>
        <p:nvSpPr>
          <p:cNvPr id="2" name="Title 1"/>
          <p:cNvSpPr>
            <a:spLocks noGrp="1"/>
          </p:cNvSpPr>
          <p:nvPr>
            <p:ph type="title"/>
          </p:nvPr>
        </p:nvSpPr>
        <p:spPr>
          <a:xfrm>
            <a:off x="3276000" y="2088000"/>
            <a:ext cx="5688000" cy="2232000"/>
          </a:xfrm>
        </p:spPr>
        <p:txBody>
          <a:bodyPr wrap="square" anchor="ctr"/>
          <a:lstStyle>
            <a:lvl1pPr>
              <a:lnSpc>
                <a:spcPct val="100000"/>
              </a:lnSpc>
              <a:defRPr baseline="0">
                <a:solidFill>
                  <a:srgbClr val="5E5E5E"/>
                </a:solidFill>
              </a:defRPr>
            </a:lvl1pPr>
          </a:lstStyle>
          <a:p>
            <a:r>
              <a:rPr lang="en-US" smtClean="0"/>
              <a:t>Click to edit Master title style</a:t>
            </a:r>
            <a:endParaRPr lang="en-US" dirty="0"/>
          </a:p>
        </p:txBody>
      </p:sp>
      <p:sp>
        <p:nvSpPr>
          <p:cNvPr id="8" name="Text Placeholder 6"/>
          <p:cNvSpPr>
            <a:spLocks noGrp="1"/>
          </p:cNvSpPr>
          <p:nvPr>
            <p:ph type="body" sz="quarter" idx="14"/>
          </p:nvPr>
        </p:nvSpPr>
        <p:spPr>
          <a:xfrm>
            <a:off x="1224000" y="6876000"/>
            <a:ext cx="6948000" cy="288000"/>
          </a:xfrm>
        </p:spPr>
        <p:txBody>
          <a:bodyPr wrap="none" anchor="ctr" anchorCtr="0"/>
          <a:lstStyle>
            <a:lvl1pPr indent="0" algn="l">
              <a:spcBef>
                <a:spcPts val="0"/>
              </a:spcBef>
              <a:defRPr sz="1400" kern="1400" cap="all" baseline="0">
                <a:solidFill>
                  <a:srgbClr val="5E5E5E"/>
                </a:solidFill>
                <a:latin typeface="Franklin Gothic Demi Cond" pitchFamily="34" charset="0"/>
              </a:defRPr>
            </a:lvl1pPr>
            <a:lvl2pPr indent="0" algn="l">
              <a:spcBef>
                <a:spcPts val="0"/>
              </a:spcBef>
              <a:defRPr sz="1400" kern="1400" cap="all" baseline="0">
                <a:solidFill>
                  <a:srgbClr val="5E5E5E"/>
                </a:solidFill>
                <a:latin typeface="Franklin Gothic Demi Cond" pitchFamily="34" charset="0"/>
              </a:defRPr>
            </a:lvl2pPr>
            <a:lvl3pPr indent="0" algn="l">
              <a:spcBef>
                <a:spcPts val="0"/>
              </a:spcBef>
              <a:defRPr sz="1400" kern="1400" cap="all" baseline="0">
                <a:solidFill>
                  <a:srgbClr val="5E5E5E"/>
                </a:solidFill>
                <a:latin typeface="Franklin Gothic Demi Cond" pitchFamily="34" charset="0"/>
              </a:defRPr>
            </a:lvl3pPr>
            <a:lvl4pPr indent="0" algn="l">
              <a:spcBef>
                <a:spcPts val="0"/>
              </a:spcBef>
              <a:defRPr sz="1400" kern="1400" cap="all" baseline="0">
                <a:solidFill>
                  <a:srgbClr val="5E5E5E"/>
                </a:solidFill>
                <a:latin typeface="Franklin Gothic Demi Cond" pitchFamily="34" charset="0"/>
              </a:defRPr>
            </a:lvl4pPr>
            <a:lvl5pPr indent="0" algn="l">
              <a:spcBef>
                <a:spcPts val="0"/>
              </a:spcBef>
              <a:defRPr sz="1400" kern="1400" cap="all" baseline="0">
                <a:solidFill>
                  <a:srgbClr val="5E5E5E"/>
                </a:solidFill>
                <a:latin typeface="Franklin Gothic Demi Cond" pitchFamily="34" charset="0"/>
              </a:defRPr>
            </a:lvl5pPr>
            <a:lvl6pPr indent="0" algn="l">
              <a:spcBef>
                <a:spcPts val="0"/>
              </a:spcBef>
              <a:defRPr sz="1400" kern="1400" cap="all" baseline="0">
                <a:solidFill>
                  <a:srgbClr val="5E5E5E"/>
                </a:solidFill>
                <a:latin typeface="Franklin Gothic Demi Cond" pitchFamily="34" charset="0"/>
              </a:defRPr>
            </a:lvl6pPr>
            <a:lvl7pPr indent="0" algn="l">
              <a:spcBef>
                <a:spcPts val="0"/>
              </a:spcBef>
              <a:defRPr sz="1400" kern="1400" cap="all" baseline="0">
                <a:solidFill>
                  <a:srgbClr val="5E5E5E"/>
                </a:solidFill>
                <a:latin typeface="Franklin Gothic Demi Cond" pitchFamily="34" charset="0"/>
              </a:defRPr>
            </a:lvl7pPr>
            <a:lvl8pPr indent="0" algn="l">
              <a:spcBef>
                <a:spcPts val="0"/>
              </a:spcBef>
              <a:defRPr sz="1400" kern="1400" cap="all" baseline="0">
                <a:solidFill>
                  <a:srgbClr val="5E5E5E"/>
                </a:solidFill>
                <a:latin typeface="Franklin Gothic Demi Cond" pitchFamily="34" charset="0"/>
              </a:defRPr>
            </a:lvl8pPr>
            <a:lvl9pPr indent="0" algn="l">
              <a:spcBef>
                <a:spcPts val="0"/>
              </a:spcBef>
              <a:defRPr sz="1400" kern="1400" cap="all" baseline="0">
                <a:solidFill>
                  <a:srgbClr val="5E5E5E"/>
                </a:solidFill>
                <a:latin typeface="Franklin Gothic Demi Cond" pitchFamily="34" charset="0"/>
              </a:defRPr>
            </a:lvl9pPr>
          </a:lstStyle>
          <a:p>
            <a:pPr lvl="0"/>
            <a:r>
              <a:rPr lang="en-US" smtClean="0"/>
              <a:t>Click to edit Master text styles</a:t>
            </a:r>
          </a:p>
        </p:txBody>
      </p:sp>
      <p:sp>
        <p:nvSpPr>
          <p:cNvPr id="14" name="ClipArt Placeholder 12"/>
          <p:cNvSpPr>
            <a:spLocks noGrp="1"/>
          </p:cNvSpPr>
          <p:nvPr>
            <p:ph type="clipArt" sz="quarter" idx="16"/>
          </p:nvPr>
        </p:nvSpPr>
        <p:spPr>
          <a:xfrm>
            <a:off x="684000" y="2088000"/>
            <a:ext cx="2232000" cy="2232000"/>
          </a:xfrm>
        </p:spPr>
        <p:txBody>
          <a:bodyPr/>
          <a:lstStyle>
            <a:lvl1pPr algn="ctr">
              <a:spcBef>
                <a:spcPts val="0"/>
              </a:spcBef>
              <a:defRPr baseline="0"/>
            </a:lvl1pPr>
          </a:lstStyle>
          <a:p>
            <a:pPr lvl="0"/>
            <a:r>
              <a:rPr lang="en-US" noProof="0" smtClean="0"/>
              <a:t>Click icon to add clip art</a:t>
            </a:r>
            <a:endParaRPr lang="en-US" noProof="0" dirty="0"/>
          </a:p>
        </p:txBody>
      </p:sp>
      <p:sp>
        <p:nvSpPr>
          <p:cNvPr id="7" name="Date Placeholder 2"/>
          <p:cNvSpPr>
            <a:spLocks noGrp="1"/>
          </p:cNvSpPr>
          <p:nvPr>
            <p:ph type="dt" sz="half" idx="17"/>
          </p:nvPr>
        </p:nvSpPr>
        <p:spPr/>
        <p:txBody>
          <a:bodyPr/>
          <a:lstStyle>
            <a:lvl1pPr>
              <a:defRPr/>
            </a:lvl1pPr>
          </a:lstStyle>
          <a:p>
            <a:pPr>
              <a:defRPr/>
            </a:pPr>
            <a:fld id="{DBAEA857-2BAA-492C-9495-49236121D0E5}" type="datetime4">
              <a:rPr lang="en-US"/>
              <a:pPr>
                <a:defRPr/>
              </a:pPr>
              <a:t>July 29, 2011</a:t>
            </a:fld>
            <a:endParaRPr lang="en-US"/>
          </a:p>
        </p:txBody>
      </p:sp>
      <p:sp>
        <p:nvSpPr>
          <p:cNvPr id="9" name="Footer Placeholder 3"/>
          <p:cNvSpPr>
            <a:spLocks noGrp="1"/>
          </p:cNvSpPr>
          <p:nvPr>
            <p:ph type="ftr" sz="quarter" idx="18"/>
          </p:nvPr>
        </p:nvSpPr>
        <p:spPr/>
        <p:txBody>
          <a:bodyPr/>
          <a:lstStyle>
            <a:lvl1pPr>
              <a:defRPr/>
            </a:lvl1pPr>
          </a:lstStyle>
          <a:p>
            <a:pPr>
              <a:defRPr/>
            </a:pPr>
            <a:r>
              <a:rPr lang="en-US" dirty="0"/>
              <a:t>© </a:t>
            </a:r>
            <a:r>
              <a:rPr lang="en-US" dirty="0" smtClean="0"/>
              <a:t>2011 </a:t>
            </a:r>
            <a:r>
              <a:rPr lang="en-US" dirty="0"/>
              <a:t>IFS</a:t>
            </a:r>
          </a:p>
        </p:txBody>
      </p:sp>
      <p:sp>
        <p:nvSpPr>
          <p:cNvPr id="10" name="Slide Number Placeholder 4"/>
          <p:cNvSpPr>
            <a:spLocks noGrp="1"/>
          </p:cNvSpPr>
          <p:nvPr>
            <p:ph type="sldNum" sz="quarter" idx="19"/>
          </p:nvPr>
        </p:nvSpPr>
        <p:spPr/>
        <p:txBody>
          <a:bodyPr/>
          <a:lstStyle>
            <a:lvl1pPr>
              <a:defRPr/>
            </a:lvl1pPr>
          </a:lstStyle>
          <a:p>
            <a:pPr>
              <a:defRPr/>
            </a:pPr>
            <a:fld id="{4B5E6E2E-7603-41B1-BA7A-121128DCE408}" type="slidenum">
              <a:rPr lang="en-US"/>
              <a:pPr>
                <a:defRPr/>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434" name="Picture 7" descr="IFS Logotype"/>
          <p:cNvPicPr>
            <a:picLocks noChangeAspect="1"/>
          </p:cNvPicPr>
          <p:nvPr/>
        </p:nvPicPr>
        <p:blipFill>
          <a:blip r:embed="rId49"/>
          <a:srcRect/>
          <a:stretch>
            <a:fillRect/>
          </a:stretch>
        </p:blipFill>
        <p:spPr bwMode="auto">
          <a:xfrm>
            <a:off x="6516688" y="900113"/>
            <a:ext cx="2663825" cy="2663825"/>
          </a:xfrm>
          <a:prstGeom prst="rect">
            <a:avLst/>
          </a:prstGeom>
          <a:noFill/>
          <a:ln w="9525">
            <a:noFill/>
            <a:miter lim="800000"/>
            <a:headEnd/>
            <a:tailEnd/>
          </a:ln>
        </p:spPr>
      </p:pic>
      <p:sp>
        <p:nvSpPr>
          <p:cNvPr id="2" name="Title Placeholder 1"/>
          <p:cNvSpPr>
            <a:spLocks noGrp="1"/>
          </p:cNvSpPr>
          <p:nvPr>
            <p:ph type="title"/>
          </p:nvPr>
        </p:nvSpPr>
        <p:spPr>
          <a:xfrm>
            <a:off x="684213" y="287338"/>
            <a:ext cx="8712200" cy="541337"/>
          </a:xfrm>
          <a:prstGeom prst="rect">
            <a:avLst/>
          </a:prstGeom>
        </p:spPr>
        <p:txBody>
          <a:bodyPr vert="horz" wrap="none" lIns="0" tIns="0" rIns="0" bIns="0" rtlCol="0" anchor="t" anchorCtr="0">
            <a:noAutofit/>
          </a:bodyPr>
          <a:lstStyle/>
          <a:p>
            <a:r>
              <a:rPr lang="en-US" noProof="0" dirty="0" smtClean="0"/>
              <a:t>Click to add title</a:t>
            </a:r>
            <a:endParaRPr lang="en-US" noProof="0" dirty="0"/>
          </a:p>
        </p:txBody>
      </p:sp>
      <p:sp>
        <p:nvSpPr>
          <p:cNvPr id="3" name="Text Placeholder 2"/>
          <p:cNvSpPr>
            <a:spLocks noGrp="1"/>
          </p:cNvSpPr>
          <p:nvPr>
            <p:ph type="body" idx="1"/>
          </p:nvPr>
        </p:nvSpPr>
        <p:spPr>
          <a:xfrm>
            <a:off x="684213" y="1655763"/>
            <a:ext cx="8712200" cy="4824412"/>
          </a:xfrm>
          <a:prstGeom prst="rect">
            <a:avLst/>
          </a:prstGeom>
        </p:spPr>
        <p:txBody>
          <a:bodyPr vert="horz" lIns="0" tIns="0" rIns="0" bIns="0" rtlCol="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
        <p:nvSpPr>
          <p:cNvPr id="4" name="Date Placeholder 3"/>
          <p:cNvSpPr>
            <a:spLocks noGrp="1"/>
          </p:cNvSpPr>
          <p:nvPr>
            <p:ph type="dt" sz="half" idx="2"/>
          </p:nvPr>
        </p:nvSpPr>
        <p:spPr>
          <a:xfrm>
            <a:off x="684213" y="7218363"/>
            <a:ext cx="1260475" cy="179387"/>
          </a:xfrm>
          <a:prstGeom prst="rect">
            <a:avLst/>
          </a:prstGeom>
        </p:spPr>
        <p:txBody>
          <a:bodyPr vert="horz" wrap="none" lIns="0" tIns="0" rIns="0" bIns="0" numCol="1" anchor="b" anchorCtr="0" compatLnSpc="1">
            <a:prstTxWarp prst="textNoShape">
              <a:avLst/>
            </a:prstTxWarp>
            <a:noAutofit/>
          </a:bodyPr>
          <a:lstStyle>
            <a:lvl1pPr>
              <a:defRPr sz="1000">
                <a:solidFill>
                  <a:srgbClr val="C6C6C6"/>
                </a:solidFill>
                <a:latin typeface="Franklin Gothic Book" pitchFamily="34" charset="0"/>
              </a:defRPr>
            </a:lvl1pPr>
          </a:lstStyle>
          <a:p>
            <a:pPr>
              <a:defRPr/>
            </a:pPr>
            <a:fld id="{9663000C-C262-42A4-A7F2-755EA10E52A7}" type="datetime4">
              <a:rPr lang="en-US"/>
              <a:pPr>
                <a:defRPr/>
              </a:pPr>
              <a:t>July 29, 2011</a:t>
            </a:fld>
            <a:endParaRPr lang="en-US"/>
          </a:p>
        </p:txBody>
      </p:sp>
      <p:sp>
        <p:nvSpPr>
          <p:cNvPr id="5" name="Footer Placeholder 4"/>
          <p:cNvSpPr>
            <a:spLocks noGrp="1"/>
          </p:cNvSpPr>
          <p:nvPr>
            <p:ph type="ftr" sz="quarter" idx="3"/>
          </p:nvPr>
        </p:nvSpPr>
        <p:spPr>
          <a:xfrm>
            <a:off x="2303463" y="7218363"/>
            <a:ext cx="5472112" cy="179387"/>
          </a:xfrm>
          <a:prstGeom prst="rect">
            <a:avLst/>
          </a:prstGeom>
        </p:spPr>
        <p:txBody>
          <a:bodyPr vert="horz" wrap="none" lIns="0" tIns="0" rIns="0" bIns="0" numCol="1" anchor="b" anchorCtr="0" compatLnSpc="1">
            <a:prstTxWarp prst="textNoShape">
              <a:avLst/>
            </a:prstTxWarp>
            <a:noAutofit/>
          </a:bodyPr>
          <a:lstStyle>
            <a:lvl1pPr algn="ctr">
              <a:defRPr sz="1000">
                <a:solidFill>
                  <a:srgbClr val="C6C6C6"/>
                </a:solidFill>
                <a:latin typeface="Franklin Gothic Book" pitchFamily="34" charset="0"/>
              </a:defRPr>
            </a:lvl1pPr>
          </a:lstStyle>
          <a:p>
            <a:pPr>
              <a:defRPr/>
            </a:pPr>
            <a:r>
              <a:rPr lang="en-US" dirty="0"/>
              <a:t>© </a:t>
            </a:r>
            <a:r>
              <a:rPr lang="en-US" dirty="0" smtClean="0"/>
              <a:t>2011 </a:t>
            </a:r>
            <a:r>
              <a:rPr lang="en-US" dirty="0"/>
              <a:t>IFS</a:t>
            </a:r>
          </a:p>
        </p:txBody>
      </p:sp>
      <p:sp>
        <p:nvSpPr>
          <p:cNvPr id="6" name="Slide Number Placeholder 5"/>
          <p:cNvSpPr>
            <a:spLocks noGrp="1"/>
          </p:cNvSpPr>
          <p:nvPr>
            <p:ph type="sldNum" sz="quarter" idx="4"/>
          </p:nvPr>
        </p:nvSpPr>
        <p:spPr>
          <a:xfrm>
            <a:off x="684213" y="6875463"/>
            <a:ext cx="360362" cy="288925"/>
          </a:xfrm>
          <a:prstGeom prst="rect">
            <a:avLst/>
          </a:prstGeom>
        </p:spPr>
        <p:txBody>
          <a:bodyPr vert="horz" wrap="none" lIns="0" tIns="0" rIns="0" bIns="0" numCol="1" anchor="ctr" anchorCtr="0" compatLnSpc="1">
            <a:prstTxWarp prst="textNoShape">
              <a:avLst/>
            </a:prstTxWarp>
            <a:noAutofit/>
          </a:bodyPr>
          <a:lstStyle>
            <a:lvl1pPr>
              <a:defRPr sz="1400">
                <a:solidFill>
                  <a:srgbClr val="919191"/>
                </a:solidFill>
                <a:latin typeface="Franklin Gothic Demi Cond" pitchFamily="34" charset="0"/>
              </a:defRPr>
            </a:lvl1pPr>
          </a:lstStyle>
          <a:p>
            <a:pPr>
              <a:defRPr/>
            </a:pPr>
            <a:fld id="{1292E7B7-58BF-4CC1-AD3C-A346ED49BE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54" r:id="rId29"/>
    <p:sldLayoutId id="2147483955" r:id="rId30"/>
    <p:sldLayoutId id="2147483956" r:id="rId31"/>
    <p:sldLayoutId id="2147483957" r:id="rId32"/>
    <p:sldLayoutId id="2147483958" r:id="rId33"/>
    <p:sldLayoutId id="2147483959" r:id="rId34"/>
    <p:sldLayoutId id="2147483960" r:id="rId35"/>
    <p:sldLayoutId id="2147483961" r:id="rId36"/>
    <p:sldLayoutId id="2147483962" r:id="rId37"/>
    <p:sldLayoutId id="2147483963" r:id="rId38"/>
    <p:sldLayoutId id="2147483964" r:id="rId39"/>
    <p:sldLayoutId id="2147483965" r:id="rId40"/>
    <p:sldLayoutId id="2147483966" r:id="rId41"/>
    <p:sldLayoutId id="2147483967" r:id="rId42"/>
    <p:sldLayoutId id="2147483968" r:id="rId43"/>
    <p:sldLayoutId id="2147483971" r:id="rId44"/>
    <p:sldLayoutId id="2147483973" r:id="rId45"/>
    <p:sldLayoutId id="2147483974" r:id="rId46"/>
    <p:sldLayoutId id="2147483975" r:id="rId47"/>
  </p:sldLayoutIdLst>
  <p:hf sldNum="0" hdr="0" dt="0"/>
  <p:txStyles>
    <p:titleStyle>
      <a:lvl1pPr algn="l" defTabSz="790575" rtl="0" eaLnBrk="0" fontAlgn="base" hangingPunct="0">
        <a:spcBef>
          <a:spcPct val="0"/>
        </a:spcBef>
        <a:spcAft>
          <a:spcPct val="0"/>
        </a:spcAft>
        <a:defRPr sz="4000" kern="4000" cap="all">
          <a:solidFill>
            <a:srgbClr val="873E8D"/>
          </a:solidFill>
          <a:latin typeface="Franklin Gothic Demi Cond" pitchFamily="34" charset="0"/>
          <a:ea typeface="+mj-ea"/>
          <a:cs typeface="+mj-cs"/>
        </a:defRPr>
      </a:lvl1pPr>
      <a:lvl2pPr algn="l" defTabSz="790575" rtl="0" eaLnBrk="0" fontAlgn="base" hangingPunct="0">
        <a:spcBef>
          <a:spcPct val="0"/>
        </a:spcBef>
        <a:spcAft>
          <a:spcPct val="0"/>
        </a:spcAft>
        <a:defRPr sz="4000">
          <a:solidFill>
            <a:srgbClr val="873E8D"/>
          </a:solidFill>
          <a:latin typeface="Franklin Gothic Demi Cond" pitchFamily="34" charset="0"/>
        </a:defRPr>
      </a:lvl2pPr>
      <a:lvl3pPr algn="l" defTabSz="790575" rtl="0" eaLnBrk="0" fontAlgn="base" hangingPunct="0">
        <a:spcBef>
          <a:spcPct val="0"/>
        </a:spcBef>
        <a:spcAft>
          <a:spcPct val="0"/>
        </a:spcAft>
        <a:defRPr sz="4000">
          <a:solidFill>
            <a:srgbClr val="873E8D"/>
          </a:solidFill>
          <a:latin typeface="Franklin Gothic Demi Cond" pitchFamily="34" charset="0"/>
        </a:defRPr>
      </a:lvl3pPr>
      <a:lvl4pPr algn="l" defTabSz="790575" rtl="0" eaLnBrk="0" fontAlgn="base" hangingPunct="0">
        <a:spcBef>
          <a:spcPct val="0"/>
        </a:spcBef>
        <a:spcAft>
          <a:spcPct val="0"/>
        </a:spcAft>
        <a:defRPr sz="4000">
          <a:solidFill>
            <a:srgbClr val="873E8D"/>
          </a:solidFill>
          <a:latin typeface="Franklin Gothic Demi Cond" pitchFamily="34" charset="0"/>
        </a:defRPr>
      </a:lvl4pPr>
      <a:lvl5pPr algn="l" defTabSz="790575" rtl="0" eaLnBrk="0" fontAlgn="base" hangingPunct="0">
        <a:spcBef>
          <a:spcPct val="0"/>
        </a:spcBef>
        <a:spcAft>
          <a:spcPct val="0"/>
        </a:spcAft>
        <a:defRPr sz="4000">
          <a:solidFill>
            <a:srgbClr val="873E8D"/>
          </a:solidFill>
          <a:latin typeface="Franklin Gothic Demi Cond" pitchFamily="34" charset="0"/>
        </a:defRPr>
      </a:lvl5pPr>
      <a:lvl6pPr marL="457200" algn="l" defTabSz="790575" rtl="0" fontAlgn="base">
        <a:spcBef>
          <a:spcPct val="0"/>
        </a:spcBef>
        <a:spcAft>
          <a:spcPct val="0"/>
        </a:spcAft>
        <a:defRPr sz="4000">
          <a:solidFill>
            <a:srgbClr val="873E8D"/>
          </a:solidFill>
          <a:latin typeface="Franklin Gothic Demi Cond" pitchFamily="34" charset="0"/>
        </a:defRPr>
      </a:lvl6pPr>
      <a:lvl7pPr marL="914400" algn="l" defTabSz="790575" rtl="0" fontAlgn="base">
        <a:spcBef>
          <a:spcPct val="0"/>
        </a:spcBef>
        <a:spcAft>
          <a:spcPct val="0"/>
        </a:spcAft>
        <a:defRPr sz="4000">
          <a:solidFill>
            <a:srgbClr val="873E8D"/>
          </a:solidFill>
          <a:latin typeface="Franklin Gothic Demi Cond" pitchFamily="34" charset="0"/>
        </a:defRPr>
      </a:lvl7pPr>
      <a:lvl8pPr marL="1371600" algn="l" defTabSz="790575" rtl="0" fontAlgn="base">
        <a:spcBef>
          <a:spcPct val="0"/>
        </a:spcBef>
        <a:spcAft>
          <a:spcPct val="0"/>
        </a:spcAft>
        <a:defRPr sz="4000">
          <a:solidFill>
            <a:srgbClr val="873E8D"/>
          </a:solidFill>
          <a:latin typeface="Franklin Gothic Demi Cond" pitchFamily="34" charset="0"/>
        </a:defRPr>
      </a:lvl8pPr>
      <a:lvl9pPr marL="1828800" algn="l" defTabSz="790575" rtl="0" fontAlgn="base">
        <a:spcBef>
          <a:spcPct val="0"/>
        </a:spcBef>
        <a:spcAft>
          <a:spcPct val="0"/>
        </a:spcAft>
        <a:defRPr sz="4000">
          <a:solidFill>
            <a:srgbClr val="873E8D"/>
          </a:solidFill>
          <a:latin typeface="Franklin Gothic Demi Cond" pitchFamily="34" charset="0"/>
        </a:defRPr>
      </a:lvl9pPr>
    </p:titleStyle>
    <p:bodyStyle>
      <a:lvl1pPr marL="342900" indent="-342900" algn="l" defTabSz="790575" rtl="0" eaLnBrk="0" fontAlgn="base" hangingPunct="0">
        <a:spcBef>
          <a:spcPts val="1200"/>
        </a:spcBef>
        <a:spcAft>
          <a:spcPct val="0"/>
        </a:spcAft>
        <a:defRPr sz="2000" kern="2000">
          <a:solidFill>
            <a:srgbClr val="000000"/>
          </a:solidFill>
          <a:latin typeface="Franklin Gothic Book" pitchFamily="34" charset="0"/>
          <a:ea typeface="+mn-ea"/>
          <a:cs typeface="+mn-cs"/>
        </a:defRPr>
      </a:lvl1pPr>
      <a:lvl2pPr marL="742950" indent="-276225" algn="l" defTabSz="790575" rtl="0" eaLnBrk="0" fontAlgn="base" hangingPunct="0">
        <a:spcBef>
          <a:spcPct val="0"/>
        </a:spcBef>
        <a:spcAft>
          <a:spcPct val="0"/>
        </a:spcAft>
        <a:defRPr sz="2000" kern="2000">
          <a:solidFill>
            <a:srgbClr val="000000"/>
          </a:solidFill>
          <a:latin typeface="Franklin Gothic Book" pitchFamily="34" charset="0"/>
          <a:ea typeface="+mn-ea"/>
          <a:cs typeface="+mn-cs"/>
        </a:defRPr>
      </a:lvl2pPr>
      <a:lvl3pPr marL="1143000" indent="-228600" algn="l" defTabSz="790575" rtl="0" eaLnBrk="0" fontAlgn="base" hangingPunct="0">
        <a:spcBef>
          <a:spcPts val="1800"/>
        </a:spcBef>
        <a:spcAft>
          <a:spcPct val="0"/>
        </a:spcAft>
        <a:defRPr sz="2000" kern="2000" cap="all">
          <a:solidFill>
            <a:srgbClr val="873E8D"/>
          </a:solidFill>
          <a:latin typeface="Franklin Gothic Demi Cond" pitchFamily="34" charset="0"/>
          <a:ea typeface="+mn-ea"/>
          <a:cs typeface="+mn-cs"/>
        </a:defRPr>
      </a:lvl3pPr>
      <a:lvl4pPr marL="1600200" indent="-228600" algn="l" defTabSz="790575" rtl="0" eaLnBrk="0" fontAlgn="base" hangingPunct="0">
        <a:spcBef>
          <a:spcPct val="0"/>
        </a:spcBef>
        <a:spcAft>
          <a:spcPct val="0"/>
        </a:spcAft>
        <a:defRPr sz="2000" kern="2000">
          <a:solidFill>
            <a:srgbClr val="000000"/>
          </a:solidFill>
          <a:latin typeface="Franklin Gothic Book" pitchFamily="34" charset="0"/>
          <a:ea typeface="+mn-ea"/>
          <a:cs typeface="+mn-cs"/>
        </a:defRPr>
      </a:lvl4pPr>
      <a:lvl5pPr marL="2057400" indent="-1590675" algn="l" defTabSz="790575" rtl="0" eaLnBrk="0" fontAlgn="base" hangingPunct="0">
        <a:spcBef>
          <a:spcPct val="0"/>
        </a:spcBef>
        <a:spcAft>
          <a:spcPct val="0"/>
        </a:spcAft>
        <a:defRPr sz="2000" kern="2000">
          <a:solidFill>
            <a:srgbClr val="000000"/>
          </a:solidFill>
          <a:latin typeface="Franklin Gothic Book" pitchFamily="34" charset="0"/>
          <a:ea typeface="+mn-ea"/>
          <a:cs typeface="+mn-cs"/>
        </a:defRPr>
      </a:lvl5pPr>
      <a:lvl6pPr marL="468000" indent="-468000" algn="l" defTabSz="792000" rtl="0" eaLnBrk="1" latinLnBrk="0" hangingPunct="1">
        <a:spcBef>
          <a:spcPts val="1200"/>
        </a:spcBef>
        <a:buSzPct val="120000"/>
        <a:buFontTx/>
        <a:buBlip>
          <a:blip r:embed="rId50"/>
        </a:buBlip>
        <a:defRPr sz="2000" kern="2000" baseline="0">
          <a:solidFill>
            <a:srgbClr val="000000"/>
          </a:solidFill>
          <a:latin typeface="+mn-lt"/>
          <a:ea typeface="+mn-ea"/>
          <a:cs typeface="+mn-cs"/>
        </a:defRPr>
      </a:lvl6pPr>
      <a:lvl7pPr marL="936000" indent="-468000" algn="l" defTabSz="792000" rtl="0" eaLnBrk="1" latinLnBrk="0" hangingPunct="1">
        <a:spcBef>
          <a:spcPts val="600"/>
        </a:spcBef>
        <a:buFontTx/>
        <a:buBlip>
          <a:blip r:embed="rId50"/>
        </a:buBlip>
        <a:defRPr sz="2000" kern="2000" baseline="0">
          <a:solidFill>
            <a:srgbClr val="000000"/>
          </a:solidFill>
          <a:latin typeface="+mn-lt"/>
          <a:ea typeface="+mn-ea"/>
          <a:cs typeface="+mn-cs"/>
        </a:defRPr>
      </a:lvl7pPr>
      <a:lvl8pPr marL="468000" indent="-468000" algn="l" defTabSz="792000" rtl="0" eaLnBrk="1" latinLnBrk="0" hangingPunct="1">
        <a:spcBef>
          <a:spcPts val="1200"/>
        </a:spcBef>
        <a:buClr>
          <a:srgbClr val="873E8D"/>
        </a:buClr>
        <a:buFont typeface="+mj-lt"/>
        <a:buAutoNum type="arabicPeriod"/>
        <a:defRPr sz="2000" kern="2000" baseline="0">
          <a:solidFill>
            <a:srgbClr val="000000"/>
          </a:solidFill>
          <a:latin typeface="+mn-lt"/>
          <a:ea typeface="+mn-ea"/>
          <a:cs typeface="+mn-cs"/>
        </a:defRPr>
      </a:lvl8pPr>
      <a:lvl9pPr marL="936000" indent="-468000" algn="l" defTabSz="792000" rtl="0" eaLnBrk="1" latinLnBrk="0" hangingPunct="1">
        <a:spcBef>
          <a:spcPts val="600"/>
        </a:spcBef>
        <a:buClr>
          <a:srgbClr val="873E8D"/>
        </a:buClr>
        <a:buFont typeface="+mj-lt"/>
        <a:buAutoNum type="alphaLcPeriod"/>
        <a:defRPr sz="2000" kern="2000" baseline="0">
          <a:solidFill>
            <a:srgbClr val="000000"/>
          </a:solidFill>
          <a:latin typeface="+mn-lt"/>
          <a:ea typeface="+mn-ea"/>
          <a:cs typeface="+mn-cs"/>
        </a:defRPr>
      </a:lvl9pPr>
    </p:bodyStyle>
    <p:otherStyle>
      <a:defPPr>
        <a:defRPr lang="en-US"/>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9.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7.xml"/><Relationship Id="rId6" Type="http://schemas.openxmlformats.org/officeDocument/2006/relationships/image" Target="../media/image19.jpeg"/><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paceflight.nasa.gov/gallery/images/shuttle/sts-88/html/s93-40675.html"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paceflight.nasa.gov/gallery/images/shuttle/sts-88/html/s93-40675.html"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2" y="2104231"/>
            <a:ext cx="6120000" cy="2438400"/>
          </a:xfrm>
        </p:spPr>
        <p:txBody>
          <a:bodyPr/>
          <a:lstStyle/>
          <a:p>
            <a:r>
              <a:rPr lang="en-US" dirty="0" smtClean="0"/>
              <a:t>Business Transformation and Change Management through ERP implementation</a:t>
            </a:r>
            <a:endParaRPr lang="en-US" dirty="0"/>
          </a:p>
        </p:txBody>
      </p:sp>
      <p:sp>
        <p:nvSpPr>
          <p:cNvPr id="6" name="Footer Placeholder 5"/>
          <p:cNvSpPr>
            <a:spLocks noGrp="1"/>
          </p:cNvSpPr>
          <p:nvPr>
            <p:ph type="ftr" sz="quarter" idx="19"/>
          </p:nvPr>
        </p:nvSpPr>
        <p:spPr/>
        <p:txBody>
          <a:bodyPr/>
          <a:lstStyle/>
          <a:p>
            <a:pPr>
              <a:defRPr/>
            </a:pPr>
            <a:r>
              <a:rPr lang="en-US" dirty="0" smtClean="0"/>
              <a:t>© 2011 IFS</a:t>
            </a:r>
            <a:endParaRPr lang="en-US" dirty="0"/>
          </a:p>
        </p:txBody>
      </p:sp>
      <p:pic>
        <p:nvPicPr>
          <p:cNvPr id="577543" name="Picture 7"/>
          <p:cNvPicPr>
            <a:picLocks noGrp="1" noChangeAspect="1" noChangeArrowheads="1"/>
          </p:cNvPicPr>
          <p:nvPr>
            <p:ph type="clipArt" sz="quarter" idx="16"/>
          </p:nvPr>
        </p:nvPicPr>
        <p:blipFill>
          <a:blip r:embed="rId3"/>
          <a:srcRect/>
          <a:stretch>
            <a:fillRect/>
          </a:stretch>
        </p:blipFill>
        <p:spPr bwMode="auto">
          <a:xfrm>
            <a:off x="684213" y="2236364"/>
            <a:ext cx="2232025" cy="19344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The needs and demands have changed</a:t>
            </a:r>
          </a:p>
          <a:p>
            <a:r>
              <a:rPr lang="en-US" sz="3200" dirty="0" smtClean="0"/>
              <a:t>Likely to be treated individually</a:t>
            </a:r>
          </a:p>
          <a:p>
            <a:r>
              <a:rPr lang="en-US" sz="3200" dirty="0" smtClean="0"/>
              <a:t>Information rich hence difficult to negotiate with</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10</a:t>
            </a:fld>
            <a:endParaRPr lang="en-US"/>
          </a:p>
        </p:txBody>
      </p:sp>
      <p:pic>
        <p:nvPicPr>
          <p:cNvPr id="9" name="Picture 8" descr="Go to fullsize image"/>
          <p:cNvPicPr/>
          <p:nvPr/>
        </p:nvPicPr>
        <p:blipFill>
          <a:blip r:embed="rId3"/>
          <a:srcRect/>
          <a:stretch>
            <a:fillRect/>
          </a:stretch>
        </p:blipFill>
        <p:spPr bwMode="auto">
          <a:xfrm>
            <a:off x="7935912" y="16042"/>
            <a:ext cx="2144713" cy="14946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Globalization</a:t>
            </a:r>
          </a:p>
          <a:p>
            <a:r>
              <a:rPr lang="en-US" sz="3200" dirty="0" smtClean="0"/>
              <a:t>Opening of transnational boundaries</a:t>
            </a:r>
          </a:p>
          <a:p>
            <a:r>
              <a:rPr lang="en-US" sz="3200" dirty="0" smtClean="0"/>
              <a:t>Economic </a:t>
            </a:r>
            <a:r>
              <a:rPr lang="en-GB" sz="3200" dirty="0" smtClean="0"/>
              <a:t> Liberalisation</a:t>
            </a:r>
            <a:endParaRPr lang="en-US" sz="32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11</a:t>
            </a:fld>
            <a:endParaRPr lang="en-US"/>
          </a:p>
        </p:txBody>
      </p:sp>
      <p:pic>
        <p:nvPicPr>
          <p:cNvPr id="10" name="Picture 9" descr="Go to fullsize image"/>
          <p:cNvPicPr/>
          <p:nvPr/>
        </p:nvPicPr>
        <p:blipFill>
          <a:blip r:embed="rId3"/>
          <a:srcRect/>
          <a:stretch>
            <a:fillRect/>
          </a:stretch>
        </p:blipFill>
        <p:spPr bwMode="auto">
          <a:xfrm>
            <a:off x="8088312" y="-1"/>
            <a:ext cx="1992313" cy="17232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The effect of 3 forces</a:t>
            </a:r>
          </a:p>
          <a:p>
            <a:pPr lvl="1"/>
            <a:r>
              <a:rPr lang="en-US" sz="3200" dirty="0" smtClean="0"/>
              <a:t>Companies need to competitive</a:t>
            </a:r>
          </a:p>
          <a:p>
            <a:pPr lvl="1"/>
            <a:r>
              <a:rPr lang="en-US" sz="3200" dirty="0" smtClean="0"/>
              <a:t>Companies need to think and act on</a:t>
            </a:r>
          </a:p>
          <a:p>
            <a:pPr lvl="2"/>
            <a:r>
              <a:rPr lang="en-US" sz="3200" dirty="0" smtClean="0"/>
              <a:t>Meeting the needs and demands of customer stakeholders</a:t>
            </a:r>
          </a:p>
          <a:p>
            <a:pPr lvl="2"/>
            <a:r>
              <a:rPr lang="en-US" sz="3200" dirty="0" smtClean="0"/>
              <a:t>Meeting regulatory requirements</a:t>
            </a:r>
          </a:p>
          <a:p>
            <a:pPr lvl="2"/>
            <a:r>
              <a:rPr lang="en-GB" sz="3200" dirty="0" smtClean="0"/>
              <a:t>Increasing quality of products and services</a:t>
            </a:r>
          </a:p>
          <a:p>
            <a:pPr lvl="2"/>
            <a:r>
              <a:rPr lang="en-GB" sz="3200" dirty="0" smtClean="0"/>
              <a:t>Minimisation of costs (Optimization)</a:t>
            </a:r>
          </a:p>
          <a:p>
            <a:pPr lvl="2">
              <a:buNone/>
            </a:pPr>
            <a:endParaRPr lang="en-US" sz="32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12</a:t>
            </a:fld>
            <a:endParaRPr lang="en-US"/>
          </a:p>
        </p:txBody>
      </p:sp>
      <p:pic>
        <p:nvPicPr>
          <p:cNvPr id="10" name="Picture 9" descr="Go to fullsize image"/>
          <p:cNvPicPr/>
          <p:nvPr/>
        </p:nvPicPr>
        <p:blipFill>
          <a:blip r:embed="rId3"/>
          <a:srcRect/>
          <a:stretch>
            <a:fillRect/>
          </a:stretch>
        </p:blipFill>
        <p:spPr bwMode="auto">
          <a:xfrm>
            <a:off x="7859712" y="76200"/>
            <a:ext cx="2144713" cy="17994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pPr>
              <a:defRPr/>
            </a:pPr>
            <a:r>
              <a:rPr lang="en-US" dirty="0" smtClean="0"/>
              <a:t>© 2011 IFS</a:t>
            </a:r>
            <a:endParaRPr lang="en-US" dirty="0"/>
          </a:p>
        </p:txBody>
      </p:sp>
      <p:sp>
        <p:nvSpPr>
          <p:cNvPr id="5" name="Picture Placeholder 4"/>
          <p:cNvSpPr>
            <a:spLocks noGrp="1"/>
          </p:cNvSpPr>
          <p:nvPr>
            <p:ph type="pic" sz="quarter" idx="15"/>
          </p:nvPr>
        </p:nvSpPr>
        <p:spPr/>
      </p:sp>
      <p:pic>
        <p:nvPicPr>
          <p:cNvPr id="10" name="Picture 2" descr="COMPUTER"/>
          <p:cNvPicPr>
            <a:picLocks noChangeAspect="1" noChangeArrowheads="1"/>
          </p:cNvPicPr>
          <p:nvPr/>
        </p:nvPicPr>
        <p:blipFill>
          <a:blip r:embed="rId2"/>
          <a:srcRect/>
          <a:stretch>
            <a:fillRect/>
          </a:stretch>
        </p:blipFill>
        <p:spPr bwMode="auto">
          <a:xfrm>
            <a:off x="-1" y="-1"/>
            <a:ext cx="10080625" cy="7560469"/>
          </a:xfrm>
          <a:prstGeom prst="rect">
            <a:avLst/>
          </a:prstGeom>
          <a:noFill/>
        </p:spPr>
      </p:pic>
      <p:sp>
        <p:nvSpPr>
          <p:cNvPr id="11" name="Rectangle 3"/>
          <p:cNvSpPr txBox="1">
            <a:spLocks noChangeArrowheads="1"/>
          </p:cNvSpPr>
          <p:nvPr/>
        </p:nvSpPr>
        <p:spPr>
          <a:xfrm>
            <a:off x="761999" y="5410200"/>
            <a:ext cx="8568531" cy="1538120"/>
          </a:xfrm>
          <a:prstGeom prst="rect">
            <a:avLst/>
          </a:prstGeom>
        </p:spPr>
        <p:txBody>
          <a:bodyPr vert="horz" lIns="0" tIns="0" rIns="0" bIns="0" rtlCol="0">
            <a:noAutofit/>
          </a:bodyPr>
          <a:lstStyle/>
          <a:p>
            <a:pPr marL="342900" marR="0" lvl="0" indent="-342900" algn="ctr" defTabSz="790575" rtl="0" eaLnBrk="0" fontAlgn="base" latinLnBrk="0" hangingPunct="0">
              <a:lnSpc>
                <a:spcPct val="100000"/>
              </a:lnSpc>
              <a:spcBef>
                <a:spcPts val="1200"/>
              </a:spcBef>
              <a:spcAft>
                <a:spcPct val="0"/>
              </a:spcAft>
              <a:buClrTx/>
              <a:buSzTx/>
              <a:buFontTx/>
              <a:buNone/>
              <a:tabLst/>
              <a:defRPr/>
            </a:pPr>
            <a:r>
              <a:rPr kumimoji="0" lang="en-US" sz="4400" b="1" i="0" u="none" strike="noStrike" kern="2000" cap="none" spc="0" normalizeH="0" baseline="0" noProof="0" dirty="0" smtClean="0">
                <a:ln>
                  <a:noFill/>
                </a:ln>
                <a:solidFill>
                  <a:srgbClr val="006996"/>
                </a:solidFill>
                <a:effectLst/>
                <a:uLnTx/>
                <a:uFillTx/>
                <a:latin typeface="Franklin Gothic Book" pitchFamily="34" charset="0"/>
                <a:ea typeface="+mn-ea"/>
                <a:cs typeface="+mn-cs"/>
              </a:rPr>
              <a:t>Transformation of Business by adopting best business practices</a:t>
            </a:r>
          </a:p>
          <a:p>
            <a:pPr marL="342900" marR="0" lvl="0" indent="-342900" algn="ctr" defTabSz="790575" rtl="0" eaLnBrk="0" fontAlgn="base" latinLnBrk="0" hangingPunct="0">
              <a:lnSpc>
                <a:spcPct val="100000"/>
              </a:lnSpc>
              <a:spcBef>
                <a:spcPts val="1200"/>
              </a:spcBef>
              <a:spcAft>
                <a:spcPct val="0"/>
              </a:spcAft>
              <a:buClrTx/>
              <a:buSzTx/>
              <a:buFontTx/>
              <a:buNone/>
              <a:tabLst/>
              <a:defRPr/>
            </a:pPr>
            <a:endParaRPr kumimoji="0" lang="en-US" sz="2000" b="0" i="0" u="none" strike="noStrike" kern="2000" cap="none" spc="0" normalizeH="0" baseline="0" noProof="0" dirty="0">
              <a:ln>
                <a:noFill/>
              </a:ln>
              <a:solidFill>
                <a:srgbClr val="000000"/>
              </a:solidFill>
              <a:effectLst/>
              <a:uLnTx/>
              <a:uFillTx/>
              <a:latin typeface="Franklin Gothic Book" pitchFamily="34" charset="0"/>
              <a:ea typeface="+mn-ea"/>
              <a:cs typeface="+mn-cs"/>
            </a:endParaRPr>
          </a:p>
        </p:txBody>
      </p:sp>
      <p:sp>
        <p:nvSpPr>
          <p:cNvPr id="13" name="Text Box 5"/>
          <p:cNvSpPr txBox="1">
            <a:spLocks noChangeArrowheads="1"/>
          </p:cNvSpPr>
          <p:nvPr/>
        </p:nvSpPr>
        <p:spPr bwMode="auto">
          <a:xfrm rot="20200729">
            <a:off x="2216131" y="3379589"/>
            <a:ext cx="5127818" cy="551090"/>
          </a:xfrm>
          <a:prstGeom prst="rect">
            <a:avLst/>
          </a:prstGeom>
          <a:solidFill>
            <a:srgbClr val="FFFF66"/>
          </a:solidFill>
          <a:ln w="28575">
            <a:noFill/>
            <a:miter lim="800000"/>
            <a:headEnd/>
            <a:tailEnd/>
          </a:ln>
          <a:effectLst/>
        </p:spPr>
        <p:txBody>
          <a:bodyPr wrap="square" tIns="90000" bIns="90000">
            <a:spAutoFit/>
          </a:bodyPr>
          <a:lstStyle/>
          <a:p>
            <a:pPr algn="ctr" eaLnBrk="0" hangingPunct="0">
              <a:spcBef>
                <a:spcPct val="50000"/>
              </a:spcBef>
            </a:pPr>
            <a:r>
              <a:rPr lang="en-US" sz="2400" b="1" dirty="0">
                <a:solidFill>
                  <a:srgbClr val="006996"/>
                </a:solidFill>
              </a:rPr>
              <a:t>DERIVE COMPETITIVE EDGE</a:t>
            </a:r>
          </a:p>
        </p:txBody>
      </p:sp>
      <p:sp>
        <p:nvSpPr>
          <p:cNvPr id="14" name="Rectangle 13"/>
          <p:cNvSpPr/>
          <p:nvPr/>
        </p:nvSpPr>
        <p:spPr>
          <a:xfrm>
            <a:off x="1992312" y="418901"/>
            <a:ext cx="5923416"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ROLE OF ERP</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don’t like to change</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800" dirty="0" smtClean="0"/>
              <a:t>It’s commonly perceived that </a:t>
            </a:r>
            <a:r>
              <a:rPr lang="en-US" sz="4800" dirty="0" smtClean="0">
                <a:solidFill>
                  <a:srgbClr val="FF0000"/>
                </a:solidFill>
              </a:rPr>
              <a:t>people in general don’t like to change</a:t>
            </a:r>
            <a:r>
              <a:rPr lang="en-US" sz="4800" dirty="0" smtClean="0"/>
              <a:t>, and </a:t>
            </a:r>
            <a:r>
              <a:rPr lang="en-US" sz="4800" dirty="0" smtClean="0">
                <a:solidFill>
                  <a:srgbClr val="FF0000"/>
                </a:solidFill>
              </a:rPr>
              <a:t>ERP involves quite a bit of change</a:t>
            </a:r>
            <a:r>
              <a:rPr lang="en-US" sz="4800" dirty="0" smtClean="0"/>
              <a:t>. That is why resistance is so common on ERP projects</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 is a way…</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800" dirty="0" smtClean="0"/>
              <a:t>The good news is that there are some key activities that can help minimize resistance to change</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Erp</a:t>
            </a:r>
            <a:r>
              <a:rPr lang="en-US" dirty="0" smtClean="0"/>
              <a:t> implementation is packaged driven </a:t>
            </a:r>
            <a:br>
              <a:rPr lang="en-US" dirty="0" smtClean="0"/>
            </a:br>
            <a:r>
              <a:rPr lang="en-US" dirty="0" smtClean="0"/>
              <a:t>business process re-engineering</a:t>
            </a:r>
            <a:endParaRPr lang="en-US" dirty="0"/>
          </a:p>
        </p:txBody>
      </p:sp>
      <p:sp>
        <p:nvSpPr>
          <p:cNvPr id="3" name="Footer Placeholder 2"/>
          <p:cNvSpPr>
            <a:spLocks noGrp="1"/>
          </p:cNvSpPr>
          <p:nvPr>
            <p:ph type="ftr" sz="quarter" idx="10"/>
          </p:nvPr>
        </p:nvSpPr>
        <p:spPr/>
        <p:txBody>
          <a:bodyPr/>
          <a:lstStyle/>
          <a:p>
            <a:pPr>
              <a:defRPr/>
            </a:pPr>
            <a:r>
              <a:rPr lang="en-US" dirty="0" smtClean="0"/>
              <a:t>© 2011 IFS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err="1" smtClean="0"/>
              <a:t>bpr</a:t>
            </a:r>
            <a:r>
              <a:rPr lang="en-US" dirty="0" smtClean="0"/>
              <a:t> in </a:t>
            </a:r>
            <a:r>
              <a:rPr lang="en-US" dirty="0" err="1" smtClean="0"/>
              <a:t>erp</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Two approaches</a:t>
            </a:r>
          </a:p>
          <a:p>
            <a:pPr lvl="1"/>
            <a:r>
              <a:rPr lang="en-US" sz="3200" dirty="0" smtClean="0"/>
              <a:t>Customize the ERP in accordance with the existing business processes (automation)</a:t>
            </a:r>
          </a:p>
          <a:p>
            <a:pPr lvl="1"/>
            <a:r>
              <a:rPr lang="en-US" sz="3200" dirty="0" smtClean="0"/>
              <a:t>Adopting the best business practices built into ERP wherever possible (business transformation)</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 of reengineering</a:t>
            </a:r>
            <a:endParaRPr lang="en-US" dirty="0"/>
          </a:p>
        </p:txBody>
      </p:sp>
      <p:sp>
        <p:nvSpPr>
          <p:cNvPr id="3" name="Footer Placeholder 2"/>
          <p:cNvSpPr>
            <a:spLocks noGrp="1"/>
          </p:cNvSpPr>
          <p:nvPr>
            <p:ph type="ftr" sz="quarter" idx="10"/>
          </p:nvPr>
        </p:nvSpPr>
        <p:spPr/>
        <p:txBody>
          <a:bodyPr/>
          <a:lstStyle/>
          <a:p>
            <a:pPr>
              <a:defRPr/>
            </a:pPr>
            <a:r>
              <a:rPr lang="en-US" dirty="0" smtClean="0"/>
              <a:t>© 2011 IFS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reengineering?</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400" dirty="0" smtClean="0"/>
              <a:t>The </a:t>
            </a:r>
            <a:r>
              <a:rPr lang="en-US" sz="4400" b="1" i="1" dirty="0" smtClean="0">
                <a:solidFill>
                  <a:srgbClr val="FF0000"/>
                </a:solidFill>
              </a:rPr>
              <a:t>FUNDAMENTAL</a:t>
            </a:r>
            <a:r>
              <a:rPr lang="en-US" sz="4400" dirty="0" smtClean="0"/>
              <a:t> Rethinking and </a:t>
            </a:r>
            <a:r>
              <a:rPr lang="en-US" sz="4400" b="1" i="1" dirty="0" smtClean="0">
                <a:solidFill>
                  <a:srgbClr val="FF0000"/>
                </a:solidFill>
              </a:rPr>
              <a:t>RADICAL</a:t>
            </a:r>
            <a:r>
              <a:rPr lang="en-US" sz="4400" dirty="0" smtClean="0"/>
              <a:t> Redesign of business </a:t>
            </a:r>
            <a:r>
              <a:rPr lang="en-US" sz="4400" b="1" i="1" dirty="0" smtClean="0">
                <a:solidFill>
                  <a:srgbClr val="FF0000"/>
                </a:solidFill>
              </a:rPr>
              <a:t>PROCESSES </a:t>
            </a:r>
            <a:r>
              <a:rPr lang="en-US" sz="4400" dirty="0" smtClean="0"/>
              <a:t>to achieve </a:t>
            </a:r>
            <a:r>
              <a:rPr lang="en-US" sz="4400" b="1" i="1" dirty="0" smtClean="0">
                <a:solidFill>
                  <a:srgbClr val="FF0000"/>
                </a:solidFill>
              </a:rPr>
              <a:t>DRAMATIC</a:t>
            </a:r>
            <a:r>
              <a:rPr lang="en-US" sz="4400" dirty="0" smtClean="0"/>
              <a:t> improvement in critical contemporary measure of performance such as cost, quality, service and speed   </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Theme	</a:t>
            </a:r>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Text Placeholder 10"/>
          <p:cNvSpPr>
            <a:spLocks noGrp="1"/>
          </p:cNvSpPr>
          <p:nvPr>
            <p:ph type="body" sz="quarter" idx="14"/>
          </p:nvPr>
        </p:nvSpPr>
        <p:spPr/>
        <p:txBody>
          <a:bodyPr/>
          <a:lstStyle/>
          <a:p>
            <a:endParaRPr lang="en-US"/>
          </a:p>
        </p:txBody>
      </p:sp>
      <p:sp>
        <p:nvSpPr>
          <p:cNvPr id="12" name="Content Placeholder 11"/>
          <p:cNvSpPr>
            <a:spLocks noGrp="1"/>
          </p:cNvSpPr>
          <p:nvPr>
            <p:ph sz="quarter" idx="15"/>
          </p:nvPr>
        </p:nvSpPr>
        <p:spPr/>
        <p:txBody>
          <a:bodyPr/>
          <a:lstStyle/>
          <a:p>
            <a:r>
              <a:rPr lang="en-US" dirty="0" smtClean="0"/>
              <a:t>Business Transformation Change Involves a great deal of fear of the unknown</a:t>
            </a:r>
          </a:p>
          <a:p>
            <a:r>
              <a:rPr lang="en-US" dirty="0" smtClean="0"/>
              <a:t>Rapid economic, technological and competitive environment necessitates change in strategy, alignment, culture. </a:t>
            </a:r>
          </a:p>
          <a:p>
            <a:r>
              <a:rPr lang="en-US" dirty="0" smtClean="0"/>
              <a:t>Managers have no experience of dealing this journey through the valley of death</a:t>
            </a:r>
          </a:p>
          <a:p>
            <a:r>
              <a:rPr lang="en-US" dirty="0" smtClean="0"/>
              <a:t>Experienced must lead this with anticipation </a:t>
            </a:r>
          </a:p>
          <a:p>
            <a:r>
              <a:rPr lang="en-US" dirty="0" smtClean="0"/>
              <a:t>ERP integrates the </a:t>
            </a:r>
            <a:r>
              <a:rPr lang="en-US" smtClean="0"/>
              <a:t>information systems </a:t>
            </a:r>
            <a:r>
              <a:rPr lang="en-US" dirty="0" smtClean="0"/>
              <a:t>of an organization and automates most of the functions</a:t>
            </a:r>
          </a:p>
          <a:p>
            <a:r>
              <a:rPr lang="en-US" dirty="0" smtClean="0"/>
              <a:t>Risk of failure of projects </a:t>
            </a:r>
          </a:p>
          <a:p>
            <a:pPr lvl="1"/>
            <a:r>
              <a:rPr lang="en-US" dirty="0" smtClean="0"/>
              <a:t>People</a:t>
            </a:r>
          </a:p>
          <a:p>
            <a:pPr lvl="1"/>
            <a:r>
              <a:rPr lang="en-US" dirty="0" smtClean="0"/>
              <a:t>Process</a:t>
            </a:r>
          </a:p>
          <a:p>
            <a:pPr lvl="1"/>
            <a:r>
              <a:rPr lang="en-US" dirty="0" smtClean="0"/>
              <a:t>Technology</a:t>
            </a:r>
          </a:p>
          <a:p>
            <a:endParaRPr lang="en-US" dirty="0"/>
          </a:p>
        </p:txBody>
      </p:sp>
      <p:sp>
        <p:nvSpPr>
          <p:cNvPr id="7" name="Footer Placeholder 6"/>
          <p:cNvSpPr>
            <a:spLocks noGrp="1"/>
          </p:cNvSpPr>
          <p:nvPr>
            <p:ph type="ftr" sz="quarter" idx="17"/>
          </p:nvPr>
        </p:nvSpPr>
        <p:spPr/>
        <p:txBody>
          <a:bodyPr/>
          <a:lstStyle/>
          <a:p>
            <a:pPr>
              <a:defRPr/>
            </a:pPr>
            <a:r>
              <a:rPr lang="en-US" smtClean="0"/>
              <a:t>© 2011 IFS</a:t>
            </a:r>
            <a:endParaRPr lang="en-US" dirty="0"/>
          </a:p>
        </p:txBody>
      </p:sp>
      <p:sp>
        <p:nvSpPr>
          <p:cNvPr id="8" name="Slide Number Placeholder 7"/>
          <p:cNvSpPr>
            <a:spLocks noGrp="1"/>
          </p:cNvSpPr>
          <p:nvPr>
            <p:ph type="sldNum" sz="quarter" idx="18"/>
          </p:nvPr>
        </p:nvSpPr>
        <p:spPr/>
        <p:txBody>
          <a:bodyPr/>
          <a:lstStyle/>
          <a:p>
            <a:pPr>
              <a:defRPr/>
            </a:pPr>
            <a:fld id="{832C0942-31C4-45B9-9576-D3FE6E2FC86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400" dirty="0" smtClean="0"/>
              <a:t>Why Do We Do What We Do?</a:t>
            </a:r>
          </a:p>
          <a:p>
            <a:r>
              <a:rPr lang="en-US" sz="4400" dirty="0" smtClean="0"/>
              <a:t>Why Do we Do The Way We Do?</a:t>
            </a:r>
          </a:p>
          <a:p>
            <a:r>
              <a:rPr lang="en-US" sz="4400" dirty="0" smtClean="0"/>
              <a:t>What happens if we adopt the processes built into ERP?</a:t>
            </a:r>
          </a:p>
          <a:p>
            <a:r>
              <a:rPr lang="en-US" sz="4400" dirty="0" smtClean="0"/>
              <a:t>How do we change our process?</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400" dirty="0" smtClean="0"/>
              <a:t>Radical redesign means </a:t>
            </a:r>
            <a:r>
              <a:rPr lang="en-US" sz="4400" dirty="0" smtClean="0">
                <a:solidFill>
                  <a:srgbClr val="FF0000"/>
                </a:solidFill>
              </a:rPr>
              <a:t>Getting to the Root of the Things</a:t>
            </a:r>
            <a:r>
              <a:rPr lang="en-US" sz="4400" dirty="0" smtClean="0"/>
              <a:t> instead of making only superficial changes</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400" dirty="0" smtClean="0"/>
              <a:t>Dramatic means achieving “</a:t>
            </a:r>
            <a:r>
              <a:rPr lang="en-US" sz="4400" dirty="0" smtClean="0">
                <a:solidFill>
                  <a:srgbClr val="FF0000"/>
                </a:solidFill>
              </a:rPr>
              <a:t>Quantum Leaps in Performance”</a:t>
            </a:r>
            <a:endParaRPr lang="en-US" sz="44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reengineering</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4000" dirty="0" smtClean="0"/>
              <a:t>30-35% Reduction in Cost of Sales</a:t>
            </a:r>
          </a:p>
          <a:p>
            <a:r>
              <a:rPr lang="en-US" sz="4000" dirty="0" smtClean="0"/>
              <a:t>65-70% Reduction in Cost of Quality</a:t>
            </a:r>
          </a:p>
          <a:p>
            <a:r>
              <a:rPr lang="en-US" sz="4000" dirty="0" smtClean="0"/>
              <a:t>75-80% Reduction in Delivery Time</a:t>
            </a:r>
          </a:p>
          <a:p>
            <a:r>
              <a:rPr lang="en-US" sz="4000" dirty="0" smtClean="0"/>
              <a:t>60-80% Reduction in Inventory</a:t>
            </a:r>
          </a:p>
          <a:p>
            <a:r>
              <a:rPr lang="en-US" sz="4000" dirty="0" smtClean="0"/>
              <a:t>An unpredictable, but substantial increase in market share </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business process</a:t>
            </a:r>
            <a:endParaRPr lang="en-US" dirty="0"/>
          </a:p>
        </p:txBody>
      </p:sp>
      <p:sp>
        <p:nvSpPr>
          <p:cNvPr id="3" name="Footer Placeholder 2"/>
          <p:cNvSpPr>
            <a:spLocks noGrp="1"/>
          </p:cNvSpPr>
          <p:nvPr>
            <p:ph type="ftr" sz="quarter" idx="10"/>
          </p:nvPr>
        </p:nvSpPr>
        <p:spPr/>
        <p:txBody>
          <a:bodyPr/>
          <a:lstStyle/>
          <a:p>
            <a:pPr>
              <a:defRPr/>
            </a:pPr>
            <a:r>
              <a:rPr lang="en-US" dirty="0" smtClean="0"/>
              <a:t>© 2011 IFS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applications</a:t>
            </a:r>
            <a:endParaRPr lang="en-US" dirty="0"/>
          </a:p>
        </p:txBody>
      </p:sp>
      <p:sp>
        <p:nvSpPr>
          <p:cNvPr id="3" name="Text Placeholder 2"/>
          <p:cNvSpPr>
            <a:spLocks noGrp="1"/>
          </p:cNvSpPr>
          <p:nvPr>
            <p:ph type="body" sz="quarter" idx="13"/>
          </p:nvPr>
        </p:nvSpPr>
        <p:spPr/>
        <p:txBody>
          <a:bodyPr/>
          <a:lstStyle/>
          <a:p>
            <a:r>
              <a:rPr lang="en-US" dirty="0" smtClean="0"/>
              <a:t>Islands of information</a:t>
            </a:r>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endParaRPr lang="en-US" altLang="ja-JP" sz="1800" b="1" kern="1200" dirty="0">
              <a:effectLst>
                <a:outerShdw blurRad="38100" dist="38100" dir="2700000" algn="tl">
                  <a:srgbClr val="FFFFFF"/>
                </a:outerShdw>
              </a:effectLst>
              <a:latin typeface="Arial" charset="0"/>
              <a:ea typeface="MS PGothic" pitchFamily="34" charset="-128"/>
              <a:cs typeface="Times New Roman" pitchFamily="18" charset="0"/>
            </a:endParaRP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25</a:t>
            </a:fld>
            <a:endParaRPr lang="en-US"/>
          </a:p>
        </p:txBody>
      </p:sp>
      <p:sp>
        <p:nvSpPr>
          <p:cNvPr id="9" name="Rectangle 2"/>
          <p:cNvSpPr>
            <a:spLocks noChangeArrowheads="1"/>
          </p:cNvSpPr>
          <p:nvPr/>
        </p:nvSpPr>
        <p:spPr bwMode="auto">
          <a:xfrm>
            <a:off x="1189037" y="5334000"/>
            <a:ext cx="1905000" cy="457200"/>
          </a:xfrm>
          <a:prstGeom prst="rect">
            <a:avLst/>
          </a:prstGeom>
          <a:noFill/>
          <a:ln w="9525">
            <a:noFill/>
            <a:miter lim="800000"/>
            <a:headEnd/>
            <a:tailEnd/>
          </a:ln>
          <a:effectLst/>
        </p:spPr>
        <p:txBody>
          <a:bodyPr wrap="none" anchor="ctr"/>
          <a:lstStyle/>
          <a:p>
            <a:endParaRPr lang="en-US"/>
          </a:p>
        </p:txBody>
      </p:sp>
      <p:sp>
        <p:nvSpPr>
          <p:cNvPr id="10" name="Rectangle 3"/>
          <p:cNvSpPr>
            <a:spLocks noChangeArrowheads="1"/>
          </p:cNvSpPr>
          <p:nvPr/>
        </p:nvSpPr>
        <p:spPr bwMode="auto">
          <a:xfrm>
            <a:off x="3163887" y="5334000"/>
            <a:ext cx="2895600" cy="457200"/>
          </a:xfrm>
          <a:prstGeom prst="rect">
            <a:avLst/>
          </a:prstGeom>
          <a:noFill/>
          <a:ln w="9525">
            <a:noFill/>
            <a:miter lim="800000"/>
            <a:headEnd/>
            <a:tailEnd/>
          </a:ln>
          <a:effectLst/>
        </p:spPr>
        <p:txBody>
          <a:bodyPr wrap="none" anchor="ctr"/>
          <a:lstStyle/>
          <a:p>
            <a:endParaRPr lang="en-US"/>
          </a:p>
        </p:txBody>
      </p:sp>
      <p:sp>
        <p:nvSpPr>
          <p:cNvPr id="11" name="Rectangle 4"/>
          <p:cNvSpPr>
            <a:spLocks noChangeArrowheads="1"/>
          </p:cNvSpPr>
          <p:nvPr/>
        </p:nvSpPr>
        <p:spPr bwMode="auto">
          <a:xfrm>
            <a:off x="1317625" y="5445125"/>
            <a:ext cx="1104900" cy="514350"/>
          </a:xfrm>
          <a:prstGeom prst="rect">
            <a:avLst/>
          </a:prstGeom>
          <a:noFill/>
          <a:ln w="9525">
            <a:noFill/>
            <a:miter lim="800000"/>
            <a:headEnd/>
            <a:tailEnd/>
          </a:ln>
          <a:effectLst/>
        </p:spPr>
        <p:txBody>
          <a:bodyPr lIns="92075" tIns="46038" rIns="92075" bIns="46038" anchor="ctr"/>
          <a:lstStyle/>
          <a:p>
            <a:pPr algn="l">
              <a:lnSpc>
                <a:spcPct val="90000"/>
              </a:lnSpc>
              <a:spcBef>
                <a:spcPct val="0"/>
              </a:spcBef>
            </a:pPr>
            <a:r>
              <a:rPr lang="en-US" altLang="ja-JP" sz="1800" b="1" dirty="0">
                <a:solidFill>
                  <a:srgbClr val="000000"/>
                </a:solidFill>
                <a:effectLst>
                  <a:outerShdw blurRad="38100" dist="38100" dir="2700000" algn="tl">
                    <a:srgbClr val="FFFFFF"/>
                  </a:outerShdw>
                </a:effectLst>
                <a:ea typeface="MS PGothic" pitchFamily="34" charset="-128"/>
                <a:cs typeface="Times New Roman" pitchFamily="18" charset="0"/>
              </a:rPr>
              <a:t>Finance</a:t>
            </a:r>
          </a:p>
        </p:txBody>
      </p:sp>
      <p:grpSp>
        <p:nvGrpSpPr>
          <p:cNvPr id="12" name="Group 8"/>
          <p:cNvGrpSpPr>
            <a:grpSpLocks/>
          </p:cNvGrpSpPr>
          <p:nvPr/>
        </p:nvGrpSpPr>
        <p:grpSpPr bwMode="auto">
          <a:xfrm>
            <a:off x="3262312" y="3716337"/>
            <a:ext cx="1412875" cy="1784349"/>
            <a:chOff x="3381" y="2678"/>
            <a:chExt cx="891" cy="1124"/>
          </a:xfrm>
        </p:grpSpPr>
        <p:sp>
          <p:nvSpPr>
            <p:cNvPr id="13" name="Freeform 9"/>
            <p:cNvSpPr>
              <a:spLocks/>
            </p:cNvSpPr>
            <p:nvPr/>
          </p:nvSpPr>
          <p:spPr bwMode="auto">
            <a:xfrm>
              <a:off x="3840" y="2961"/>
              <a:ext cx="238" cy="111"/>
            </a:xfrm>
            <a:custGeom>
              <a:avLst/>
              <a:gdLst/>
              <a:ahLst/>
              <a:cxnLst>
                <a:cxn ang="0">
                  <a:pos x="236" y="108"/>
                </a:cxn>
                <a:cxn ang="0">
                  <a:pos x="232" y="105"/>
                </a:cxn>
                <a:cxn ang="0">
                  <a:pos x="225" y="101"/>
                </a:cxn>
                <a:cxn ang="0">
                  <a:pos x="216" y="93"/>
                </a:cxn>
                <a:cxn ang="0">
                  <a:pos x="204" y="85"/>
                </a:cxn>
                <a:cxn ang="0">
                  <a:pos x="190" y="76"/>
                </a:cxn>
                <a:cxn ang="0">
                  <a:pos x="175" y="65"/>
                </a:cxn>
                <a:cxn ang="0">
                  <a:pos x="158" y="55"/>
                </a:cxn>
                <a:cxn ang="0">
                  <a:pos x="139" y="45"/>
                </a:cxn>
                <a:cxn ang="0">
                  <a:pos x="121" y="35"/>
                </a:cxn>
                <a:cxn ang="0">
                  <a:pos x="101" y="26"/>
                </a:cxn>
                <a:cxn ang="0">
                  <a:pos x="82" y="17"/>
                </a:cxn>
                <a:cxn ang="0">
                  <a:pos x="62" y="10"/>
                </a:cxn>
                <a:cxn ang="0">
                  <a:pos x="44" y="5"/>
                </a:cxn>
                <a:cxn ang="0">
                  <a:pos x="25" y="1"/>
                </a:cxn>
                <a:cxn ang="0">
                  <a:pos x="8" y="0"/>
                </a:cxn>
                <a:cxn ang="0">
                  <a:pos x="1" y="0"/>
                </a:cxn>
                <a:cxn ang="0">
                  <a:pos x="6" y="1"/>
                </a:cxn>
                <a:cxn ang="0">
                  <a:pos x="12" y="1"/>
                </a:cxn>
                <a:cxn ang="0">
                  <a:pos x="21" y="3"/>
                </a:cxn>
                <a:cxn ang="0">
                  <a:pos x="31" y="4"/>
                </a:cxn>
                <a:cxn ang="0">
                  <a:pos x="43" y="7"/>
                </a:cxn>
                <a:cxn ang="0">
                  <a:pos x="55" y="10"/>
                </a:cxn>
                <a:cxn ang="0">
                  <a:pos x="66" y="15"/>
                </a:cxn>
                <a:cxn ang="0">
                  <a:pos x="71" y="17"/>
                </a:cxn>
                <a:cxn ang="0">
                  <a:pos x="81" y="21"/>
                </a:cxn>
                <a:cxn ang="0">
                  <a:pos x="91" y="25"/>
                </a:cxn>
                <a:cxn ang="0">
                  <a:pos x="97" y="27"/>
                </a:cxn>
                <a:cxn ang="0">
                  <a:pos x="98" y="28"/>
                </a:cxn>
                <a:cxn ang="0">
                  <a:pos x="96" y="28"/>
                </a:cxn>
                <a:cxn ang="0">
                  <a:pos x="98" y="29"/>
                </a:cxn>
                <a:cxn ang="0">
                  <a:pos x="104" y="32"/>
                </a:cxn>
                <a:cxn ang="0">
                  <a:pos x="115" y="37"/>
                </a:cxn>
                <a:cxn ang="0">
                  <a:pos x="127" y="43"/>
                </a:cxn>
                <a:cxn ang="0">
                  <a:pos x="139" y="49"/>
                </a:cxn>
                <a:cxn ang="0">
                  <a:pos x="153" y="56"/>
                </a:cxn>
                <a:cxn ang="0">
                  <a:pos x="165" y="63"/>
                </a:cxn>
                <a:cxn ang="0">
                  <a:pos x="175" y="69"/>
                </a:cxn>
                <a:cxn ang="0">
                  <a:pos x="173" y="69"/>
                </a:cxn>
                <a:cxn ang="0">
                  <a:pos x="176" y="70"/>
                </a:cxn>
                <a:cxn ang="0">
                  <a:pos x="179" y="72"/>
                </a:cxn>
                <a:cxn ang="0">
                  <a:pos x="183" y="74"/>
                </a:cxn>
                <a:cxn ang="0">
                  <a:pos x="186" y="76"/>
                </a:cxn>
                <a:cxn ang="0">
                  <a:pos x="190" y="79"/>
                </a:cxn>
                <a:cxn ang="0">
                  <a:pos x="198" y="83"/>
                </a:cxn>
                <a:cxn ang="0">
                  <a:pos x="206" y="90"/>
                </a:cxn>
                <a:cxn ang="0">
                  <a:pos x="216" y="97"/>
                </a:cxn>
                <a:cxn ang="0">
                  <a:pos x="223" y="102"/>
                </a:cxn>
                <a:cxn ang="0">
                  <a:pos x="230" y="107"/>
                </a:cxn>
                <a:cxn ang="0">
                  <a:pos x="234" y="110"/>
                </a:cxn>
                <a:cxn ang="0">
                  <a:pos x="237" y="109"/>
                </a:cxn>
              </a:cxnLst>
              <a:rect l="0" t="0" r="r" b="b"/>
              <a:pathLst>
                <a:path w="238" h="111">
                  <a:moveTo>
                    <a:pt x="237" y="109"/>
                  </a:moveTo>
                  <a:lnTo>
                    <a:pt x="236" y="108"/>
                  </a:lnTo>
                  <a:lnTo>
                    <a:pt x="235" y="107"/>
                  </a:lnTo>
                  <a:lnTo>
                    <a:pt x="232" y="105"/>
                  </a:lnTo>
                  <a:lnTo>
                    <a:pt x="229" y="103"/>
                  </a:lnTo>
                  <a:lnTo>
                    <a:pt x="225" y="101"/>
                  </a:lnTo>
                  <a:lnTo>
                    <a:pt x="220" y="97"/>
                  </a:lnTo>
                  <a:lnTo>
                    <a:pt x="216" y="93"/>
                  </a:lnTo>
                  <a:lnTo>
                    <a:pt x="210" y="89"/>
                  </a:lnTo>
                  <a:lnTo>
                    <a:pt x="204" y="85"/>
                  </a:lnTo>
                  <a:lnTo>
                    <a:pt x="197" y="81"/>
                  </a:lnTo>
                  <a:lnTo>
                    <a:pt x="190" y="76"/>
                  </a:lnTo>
                  <a:lnTo>
                    <a:pt x="182" y="71"/>
                  </a:lnTo>
                  <a:lnTo>
                    <a:pt x="175" y="65"/>
                  </a:lnTo>
                  <a:lnTo>
                    <a:pt x="167" y="61"/>
                  </a:lnTo>
                  <a:lnTo>
                    <a:pt x="158" y="55"/>
                  </a:lnTo>
                  <a:lnTo>
                    <a:pt x="149" y="50"/>
                  </a:lnTo>
                  <a:lnTo>
                    <a:pt x="139" y="45"/>
                  </a:lnTo>
                  <a:lnTo>
                    <a:pt x="131" y="40"/>
                  </a:lnTo>
                  <a:lnTo>
                    <a:pt x="121" y="35"/>
                  </a:lnTo>
                  <a:lnTo>
                    <a:pt x="111" y="30"/>
                  </a:lnTo>
                  <a:lnTo>
                    <a:pt x="101" y="26"/>
                  </a:lnTo>
                  <a:lnTo>
                    <a:pt x="92" y="21"/>
                  </a:lnTo>
                  <a:lnTo>
                    <a:pt x="82" y="17"/>
                  </a:lnTo>
                  <a:lnTo>
                    <a:pt x="72" y="13"/>
                  </a:lnTo>
                  <a:lnTo>
                    <a:pt x="62" y="10"/>
                  </a:lnTo>
                  <a:lnTo>
                    <a:pt x="53" y="7"/>
                  </a:lnTo>
                  <a:lnTo>
                    <a:pt x="44" y="5"/>
                  </a:lnTo>
                  <a:lnTo>
                    <a:pt x="34" y="3"/>
                  </a:lnTo>
                  <a:lnTo>
                    <a:pt x="25" y="1"/>
                  </a:lnTo>
                  <a:lnTo>
                    <a:pt x="17" y="0"/>
                  </a:lnTo>
                  <a:lnTo>
                    <a:pt x="8" y="0"/>
                  </a:lnTo>
                  <a:lnTo>
                    <a:pt x="0" y="0"/>
                  </a:lnTo>
                  <a:lnTo>
                    <a:pt x="1" y="0"/>
                  </a:lnTo>
                  <a:lnTo>
                    <a:pt x="3" y="0"/>
                  </a:lnTo>
                  <a:lnTo>
                    <a:pt x="6" y="1"/>
                  </a:lnTo>
                  <a:lnTo>
                    <a:pt x="9" y="1"/>
                  </a:lnTo>
                  <a:lnTo>
                    <a:pt x="12" y="1"/>
                  </a:lnTo>
                  <a:lnTo>
                    <a:pt x="17" y="2"/>
                  </a:lnTo>
                  <a:lnTo>
                    <a:pt x="21" y="3"/>
                  </a:lnTo>
                  <a:lnTo>
                    <a:pt x="26" y="3"/>
                  </a:lnTo>
                  <a:lnTo>
                    <a:pt x="31" y="4"/>
                  </a:lnTo>
                  <a:lnTo>
                    <a:pt x="37" y="6"/>
                  </a:lnTo>
                  <a:lnTo>
                    <a:pt x="43" y="7"/>
                  </a:lnTo>
                  <a:lnTo>
                    <a:pt x="49" y="9"/>
                  </a:lnTo>
                  <a:lnTo>
                    <a:pt x="55" y="10"/>
                  </a:lnTo>
                  <a:lnTo>
                    <a:pt x="60" y="13"/>
                  </a:lnTo>
                  <a:lnTo>
                    <a:pt x="66" y="15"/>
                  </a:lnTo>
                  <a:lnTo>
                    <a:pt x="68" y="16"/>
                  </a:lnTo>
                  <a:lnTo>
                    <a:pt x="71" y="17"/>
                  </a:lnTo>
                  <a:lnTo>
                    <a:pt x="75" y="19"/>
                  </a:lnTo>
                  <a:lnTo>
                    <a:pt x="81" y="21"/>
                  </a:lnTo>
                  <a:lnTo>
                    <a:pt x="86" y="23"/>
                  </a:lnTo>
                  <a:lnTo>
                    <a:pt x="91" y="25"/>
                  </a:lnTo>
                  <a:lnTo>
                    <a:pt x="95" y="27"/>
                  </a:lnTo>
                  <a:lnTo>
                    <a:pt x="97" y="27"/>
                  </a:lnTo>
                  <a:lnTo>
                    <a:pt x="99" y="28"/>
                  </a:lnTo>
                  <a:lnTo>
                    <a:pt x="98" y="28"/>
                  </a:lnTo>
                  <a:lnTo>
                    <a:pt x="97" y="28"/>
                  </a:lnTo>
                  <a:lnTo>
                    <a:pt x="96" y="28"/>
                  </a:lnTo>
                  <a:lnTo>
                    <a:pt x="97" y="28"/>
                  </a:lnTo>
                  <a:lnTo>
                    <a:pt x="98" y="29"/>
                  </a:lnTo>
                  <a:lnTo>
                    <a:pt x="100" y="30"/>
                  </a:lnTo>
                  <a:lnTo>
                    <a:pt x="104" y="32"/>
                  </a:lnTo>
                  <a:lnTo>
                    <a:pt x="109" y="35"/>
                  </a:lnTo>
                  <a:lnTo>
                    <a:pt x="115" y="37"/>
                  </a:lnTo>
                  <a:lnTo>
                    <a:pt x="121" y="40"/>
                  </a:lnTo>
                  <a:lnTo>
                    <a:pt x="127" y="43"/>
                  </a:lnTo>
                  <a:lnTo>
                    <a:pt x="134" y="46"/>
                  </a:lnTo>
                  <a:lnTo>
                    <a:pt x="139" y="49"/>
                  </a:lnTo>
                  <a:lnTo>
                    <a:pt x="146" y="52"/>
                  </a:lnTo>
                  <a:lnTo>
                    <a:pt x="153" y="56"/>
                  </a:lnTo>
                  <a:lnTo>
                    <a:pt x="159" y="60"/>
                  </a:lnTo>
                  <a:lnTo>
                    <a:pt x="165" y="63"/>
                  </a:lnTo>
                  <a:lnTo>
                    <a:pt x="171" y="65"/>
                  </a:lnTo>
                  <a:lnTo>
                    <a:pt x="175" y="69"/>
                  </a:lnTo>
                  <a:lnTo>
                    <a:pt x="172" y="69"/>
                  </a:lnTo>
                  <a:lnTo>
                    <a:pt x="173" y="69"/>
                  </a:lnTo>
                  <a:lnTo>
                    <a:pt x="174" y="69"/>
                  </a:lnTo>
                  <a:lnTo>
                    <a:pt x="176" y="70"/>
                  </a:lnTo>
                  <a:lnTo>
                    <a:pt x="178" y="71"/>
                  </a:lnTo>
                  <a:lnTo>
                    <a:pt x="179" y="72"/>
                  </a:lnTo>
                  <a:lnTo>
                    <a:pt x="181" y="73"/>
                  </a:lnTo>
                  <a:lnTo>
                    <a:pt x="183" y="74"/>
                  </a:lnTo>
                  <a:lnTo>
                    <a:pt x="184" y="75"/>
                  </a:lnTo>
                  <a:lnTo>
                    <a:pt x="186" y="76"/>
                  </a:lnTo>
                  <a:lnTo>
                    <a:pt x="187" y="77"/>
                  </a:lnTo>
                  <a:lnTo>
                    <a:pt x="190" y="79"/>
                  </a:lnTo>
                  <a:lnTo>
                    <a:pt x="194" y="81"/>
                  </a:lnTo>
                  <a:lnTo>
                    <a:pt x="198" y="83"/>
                  </a:lnTo>
                  <a:lnTo>
                    <a:pt x="202" y="87"/>
                  </a:lnTo>
                  <a:lnTo>
                    <a:pt x="206" y="90"/>
                  </a:lnTo>
                  <a:lnTo>
                    <a:pt x="211" y="93"/>
                  </a:lnTo>
                  <a:lnTo>
                    <a:pt x="216" y="97"/>
                  </a:lnTo>
                  <a:lnTo>
                    <a:pt x="219" y="100"/>
                  </a:lnTo>
                  <a:lnTo>
                    <a:pt x="223" y="102"/>
                  </a:lnTo>
                  <a:lnTo>
                    <a:pt x="227" y="105"/>
                  </a:lnTo>
                  <a:lnTo>
                    <a:pt x="230" y="107"/>
                  </a:lnTo>
                  <a:lnTo>
                    <a:pt x="233" y="109"/>
                  </a:lnTo>
                  <a:lnTo>
                    <a:pt x="234" y="110"/>
                  </a:lnTo>
                  <a:lnTo>
                    <a:pt x="235" y="110"/>
                  </a:lnTo>
                  <a:lnTo>
                    <a:pt x="237" y="109"/>
                  </a:lnTo>
                </a:path>
              </a:pathLst>
            </a:custGeom>
            <a:solidFill>
              <a:schemeClr val="tx1"/>
            </a:solidFill>
            <a:ln w="9525" cap="rnd">
              <a:noFill/>
              <a:round/>
              <a:headEnd/>
              <a:tailEnd/>
            </a:ln>
            <a:effectLst/>
          </p:spPr>
          <p:txBody>
            <a:bodyPr/>
            <a:lstStyle/>
            <a:p>
              <a:endParaRPr lang="en-US"/>
            </a:p>
          </p:txBody>
        </p:sp>
        <p:graphicFrame>
          <p:nvGraphicFramePr>
            <p:cNvPr id="14" name="Object 10"/>
            <p:cNvGraphicFramePr>
              <a:graphicFrameLocks/>
            </p:cNvGraphicFramePr>
            <p:nvPr/>
          </p:nvGraphicFramePr>
          <p:xfrm>
            <a:off x="3381" y="2678"/>
            <a:ext cx="891" cy="899"/>
          </p:xfrm>
          <a:graphic>
            <a:graphicData uri="http://schemas.openxmlformats.org/presentationml/2006/ole">
              <p:oleObj spid="_x0000_s340994" r:id="rId4" imgW="2714400" imgH="2743200" progId="">
                <p:embed/>
              </p:oleObj>
            </a:graphicData>
          </a:graphic>
        </p:graphicFrame>
        <p:sp>
          <p:nvSpPr>
            <p:cNvPr id="15" name="Rectangle 11"/>
            <p:cNvSpPr>
              <a:spLocks noChangeArrowheads="1"/>
            </p:cNvSpPr>
            <p:nvPr/>
          </p:nvSpPr>
          <p:spPr bwMode="auto">
            <a:xfrm>
              <a:off x="3449" y="3569"/>
              <a:ext cx="602" cy="233"/>
            </a:xfrm>
            <a:prstGeom prst="rect">
              <a:avLst/>
            </a:prstGeom>
            <a:noFill/>
            <a:ln w="9525">
              <a:noFill/>
              <a:miter lim="800000"/>
              <a:headEnd/>
              <a:tailEnd/>
            </a:ln>
            <a:effectLst/>
          </p:spPr>
          <p:txBody>
            <a:bodyPr wrap="none" lIns="92075" tIns="46038" rIns="92075" bIns="46038">
              <a:spAutoFit/>
            </a:bodyPr>
            <a:lstStyle/>
            <a:p>
              <a:pPr algn="l">
                <a:spcBef>
                  <a:spcPct val="0"/>
                </a:spcBef>
              </a:pPr>
              <a:r>
                <a:rPr lang="en-US" altLang="ja-JP" sz="1800" b="1" dirty="0">
                  <a:solidFill>
                    <a:srgbClr val="000000"/>
                  </a:solidFill>
                  <a:effectLst>
                    <a:outerShdw blurRad="38100" dist="38100" dir="2700000" algn="tl">
                      <a:srgbClr val="FFFFFF"/>
                    </a:outerShdw>
                  </a:effectLst>
                  <a:ea typeface="MS PGothic" pitchFamily="34" charset="-128"/>
                  <a:cs typeface="Times New Roman" pitchFamily="18" charset="0"/>
                </a:rPr>
                <a:t>Payroll</a:t>
              </a:r>
            </a:p>
          </p:txBody>
        </p:sp>
      </p:grpSp>
      <p:grpSp>
        <p:nvGrpSpPr>
          <p:cNvPr id="16" name="Group 12"/>
          <p:cNvGrpSpPr>
            <a:grpSpLocks/>
          </p:cNvGrpSpPr>
          <p:nvPr/>
        </p:nvGrpSpPr>
        <p:grpSpPr bwMode="auto">
          <a:xfrm>
            <a:off x="6070600" y="4005262"/>
            <a:ext cx="1416050" cy="2000249"/>
            <a:chOff x="4711" y="2420"/>
            <a:chExt cx="891" cy="1260"/>
          </a:xfrm>
        </p:grpSpPr>
        <p:sp>
          <p:nvSpPr>
            <p:cNvPr id="17" name="Freeform 13"/>
            <p:cNvSpPr>
              <a:spLocks/>
            </p:cNvSpPr>
            <p:nvPr/>
          </p:nvSpPr>
          <p:spPr bwMode="auto">
            <a:xfrm>
              <a:off x="5170" y="2703"/>
              <a:ext cx="238" cy="111"/>
            </a:xfrm>
            <a:custGeom>
              <a:avLst/>
              <a:gdLst/>
              <a:ahLst/>
              <a:cxnLst>
                <a:cxn ang="0">
                  <a:pos x="236" y="108"/>
                </a:cxn>
                <a:cxn ang="0">
                  <a:pos x="232" y="105"/>
                </a:cxn>
                <a:cxn ang="0">
                  <a:pos x="225" y="101"/>
                </a:cxn>
                <a:cxn ang="0">
                  <a:pos x="216" y="93"/>
                </a:cxn>
                <a:cxn ang="0">
                  <a:pos x="204" y="85"/>
                </a:cxn>
                <a:cxn ang="0">
                  <a:pos x="190" y="76"/>
                </a:cxn>
                <a:cxn ang="0">
                  <a:pos x="175" y="65"/>
                </a:cxn>
                <a:cxn ang="0">
                  <a:pos x="158" y="55"/>
                </a:cxn>
                <a:cxn ang="0">
                  <a:pos x="139" y="45"/>
                </a:cxn>
                <a:cxn ang="0">
                  <a:pos x="121" y="35"/>
                </a:cxn>
                <a:cxn ang="0">
                  <a:pos x="101" y="26"/>
                </a:cxn>
                <a:cxn ang="0">
                  <a:pos x="82" y="17"/>
                </a:cxn>
                <a:cxn ang="0">
                  <a:pos x="62" y="10"/>
                </a:cxn>
                <a:cxn ang="0">
                  <a:pos x="44" y="5"/>
                </a:cxn>
                <a:cxn ang="0">
                  <a:pos x="25" y="1"/>
                </a:cxn>
                <a:cxn ang="0">
                  <a:pos x="8" y="0"/>
                </a:cxn>
                <a:cxn ang="0">
                  <a:pos x="1" y="0"/>
                </a:cxn>
                <a:cxn ang="0">
                  <a:pos x="6" y="1"/>
                </a:cxn>
                <a:cxn ang="0">
                  <a:pos x="12" y="1"/>
                </a:cxn>
                <a:cxn ang="0">
                  <a:pos x="21" y="3"/>
                </a:cxn>
                <a:cxn ang="0">
                  <a:pos x="31" y="4"/>
                </a:cxn>
                <a:cxn ang="0">
                  <a:pos x="43" y="7"/>
                </a:cxn>
                <a:cxn ang="0">
                  <a:pos x="55" y="10"/>
                </a:cxn>
                <a:cxn ang="0">
                  <a:pos x="66" y="15"/>
                </a:cxn>
                <a:cxn ang="0">
                  <a:pos x="71" y="17"/>
                </a:cxn>
                <a:cxn ang="0">
                  <a:pos x="81" y="21"/>
                </a:cxn>
                <a:cxn ang="0">
                  <a:pos x="91" y="25"/>
                </a:cxn>
                <a:cxn ang="0">
                  <a:pos x="97" y="27"/>
                </a:cxn>
                <a:cxn ang="0">
                  <a:pos x="98" y="28"/>
                </a:cxn>
                <a:cxn ang="0">
                  <a:pos x="96" y="28"/>
                </a:cxn>
                <a:cxn ang="0">
                  <a:pos x="98" y="29"/>
                </a:cxn>
                <a:cxn ang="0">
                  <a:pos x="104" y="32"/>
                </a:cxn>
                <a:cxn ang="0">
                  <a:pos x="115" y="37"/>
                </a:cxn>
                <a:cxn ang="0">
                  <a:pos x="127" y="43"/>
                </a:cxn>
                <a:cxn ang="0">
                  <a:pos x="139" y="49"/>
                </a:cxn>
                <a:cxn ang="0">
                  <a:pos x="153" y="56"/>
                </a:cxn>
                <a:cxn ang="0">
                  <a:pos x="165" y="63"/>
                </a:cxn>
                <a:cxn ang="0">
                  <a:pos x="175" y="69"/>
                </a:cxn>
                <a:cxn ang="0">
                  <a:pos x="173" y="69"/>
                </a:cxn>
                <a:cxn ang="0">
                  <a:pos x="176" y="70"/>
                </a:cxn>
                <a:cxn ang="0">
                  <a:pos x="179" y="72"/>
                </a:cxn>
                <a:cxn ang="0">
                  <a:pos x="183" y="74"/>
                </a:cxn>
                <a:cxn ang="0">
                  <a:pos x="186" y="76"/>
                </a:cxn>
                <a:cxn ang="0">
                  <a:pos x="190" y="79"/>
                </a:cxn>
                <a:cxn ang="0">
                  <a:pos x="198" y="83"/>
                </a:cxn>
                <a:cxn ang="0">
                  <a:pos x="206" y="90"/>
                </a:cxn>
                <a:cxn ang="0">
                  <a:pos x="216" y="97"/>
                </a:cxn>
                <a:cxn ang="0">
                  <a:pos x="223" y="102"/>
                </a:cxn>
                <a:cxn ang="0">
                  <a:pos x="230" y="107"/>
                </a:cxn>
                <a:cxn ang="0">
                  <a:pos x="234" y="110"/>
                </a:cxn>
                <a:cxn ang="0">
                  <a:pos x="237" y="109"/>
                </a:cxn>
              </a:cxnLst>
              <a:rect l="0" t="0" r="r" b="b"/>
              <a:pathLst>
                <a:path w="238" h="111">
                  <a:moveTo>
                    <a:pt x="237" y="109"/>
                  </a:moveTo>
                  <a:lnTo>
                    <a:pt x="236" y="108"/>
                  </a:lnTo>
                  <a:lnTo>
                    <a:pt x="235" y="107"/>
                  </a:lnTo>
                  <a:lnTo>
                    <a:pt x="232" y="105"/>
                  </a:lnTo>
                  <a:lnTo>
                    <a:pt x="229" y="103"/>
                  </a:lnTo>
                  <a:lnTo>
                    <a:pt x="225" y="101"/>
                  </a:lnTo>
                  <a:lnTo>
                    <a:pt x="220" y="97"/>
                  </a:lnTo>
                  <a:lnTo>
                    <a:pt x="216" y="93"/>
                  </a:lnTo>
                  <a:lnTo>
                    <a:pt x="210" y="89"/>
                  </a:lnTo>
                  <a:lnTo>
                    <a:pt x="204" y="85"/>
                  </a:lnTo>
                  <a:lnTo>
                    <a:pt x="197" y="81"/>
                  </a:lnTo>
                  <a:lnTo>
                    <a:pt x="190" y="76"/>
                  </a:lnTo>
                  <a:lnTo>
                    <a:pt x="182" y="71"/>
                  </a:lnTo>
                  <a:lnTo>
                    <a:pt x="175" y="65"/>
                  </a:lnTo>
                  <a:lnTo>
                    <a:pt x="167" y="61"/>
                  </a:lnTo>
                  <a:lnTo>
                    <a:pt x="158" y="55"/>
                  </a:lnTo>
                  <a:lnTo>
                    <a:pt x="149" y="50"/>
                  </a:lnTo>
                  <a:lnTo>
                    <a:pt x="139" y="45"/>
                  </a:lnTo>
                  <a:lnTo>
                    <a:pt x="131" y="40"/>
                  </a:lnTo>
                  <a:lnTo>
                    <a:pt x="121" y="35"/>
                  </a:lnTo>
                  <a:lnTo>
                    <a:pt x="111" y="30"/>
                  </a:lnTo>
                  <a:lnTo>
                    <a:pt x="101" y="26"/>
                  </a:lnTo>
                  <a:lnTo>
                    <a:pt x="92" y="21"/>
                  </a:lnTo>
                  <a:lnTo>
                    <a:pt x="82" y="17"/>
                  </a:lnTo>
                  <a:lnTo>
                    <a:pt x="72" y="13"/>
                  </a:lnTo>
                  <a:lnTo>
                    <a:pt x="62" y="10"/>
                  </a:lnTo>
                  <a:lnTo>
                    <a:pt x="53" y="7"/>
                  </a:lnTo>
                  <a:lnTo>
                    <a:pt x="44" y="5"/>
                  </a:lnTo>
                  <a:lnTo>
                    <a:pt x="34" y="3"/>
                  </a:lnTo>
                  <a:lnTo>
                    <a:pt x="25" y="1"/>
                  </a:lnTo>
                  <a:lnTo>
                    <a:pt x="17" y="0"/>
                  </a:lnTo>
                  <a:lnTo>
                    <a:pt x="8" y="0"/>
                  </a:lnTo>
                  <a:lnTo>
                    <a:pt x="0" y="0"/>
                  </a:lnTo>
                  <a:lnTo>
                    <a:pt x="1" y="0"/>
                  </a:lnTo>
                  <a:lnTo>
                    <a:pt x="3" y="0"/>
                  </a:lnTo>
                  <a:lnTo>
                    <a:pt x="6" y="1"/>
                  </a:lnTo>
                  <a:lnTo>
                    <a:pt x="9" y="1"/>
                  </a:lnTo>
                  <a:lnTo>
                    <a:pt x="12" y="1"/>
                  </a:lnTo>
                  <a:lnTo>
                    <a:pt x="17" y="2"/>
                  </a:lnTo>
                  <a:lnTo>
                    <a:pt x="21" y="3"/>
                  </a:lnTo>
                  <a:lnTo>
                    <a:pt x="26" y="3"/>
                  </a:lnTo>
                  <a:lnTo>
                    <a:pt x="31" y="4"/>
                  </a:lnTo>
                  <a:lnTo>
                    <a:pt x="37" y="6"/>
                  </a:lnTo>
                  <a:lnTo>
                    <a:pt x="43" y="7"/>
                  </a:lnTo>
                  <a:lnTo>
                    <a:pt x="49" y="9"/>
                  </a:lnTo>
                  <a:lnTo>
                    <a:pt x="55" y="10"/>
                  </a:lnTo>
                  <a:lnTo>
                    <a:pt x="60" y="13"/>
                  </a:lnTo>
                  <a:lnTo>
                    <a:pt x="66" y="15"/>
                  </a:lnTo>
                  <a:lnTo>
                    <a:pt x="68" y="16"/>
                  </a:lnTo>
                  <a:lnTo>
                    <a:pt x="71" y="17"/>
                  </a:lnTo>
                  <a:lnTo>
                    <a:pt x="75" y="19"/>
                  </a:lnTo>
                  <a:lnTo>
                    <a:pt x="81" y="21"/>
                  </a:lnTo>
                  <a:lnTo>
                    <a:pt x="86" y="23"/>
                  </a:lnTo>
                  <a:lnTo>
                    <a:pt x="91" y="25"/>
                  </a:lnTo>
                  <a:lnTo>
                    <a:pt x="95" y="27"/>
                  </a:lnTo>
                  <a:lnTo>
                    <a:pt x="97" y="27"/>
                  </a:lnTo>
                  <a:lnTo>
                    <a:pt x="99" y="28"/>
                  </a:lnTo>
                  <a:lnTo>
                    <a:pt x="98" y="28"/>
                  </a:lnTo>
                  <a:lnTo>
                    <a:pt x="97" y="28"/>
                  </a:lnTo>
                  <a:lnTo>
                    <a:pt x="96" y="28"/>
                  </a:lnTo>
                  <a:lnTo>
                    <a:pt x="97" y="28"/>
                  </a:lnTo>
                  <a:lnTo>
                    <a:pt x="98" y="29"/>
                  </a:lnTo>
                  <a:lnTo>
                    <a:pt x="100" y="30"/>
                  </a:lnTo>
                  <a:lnTo>
                    <a:pt x="104" y="32"/>
                  </a:lnTo>
                  <a:lnTo>
                    <a:pt x="109" y="35"/>
                  </a:lnTo>
                  <a:lnTo>
                    <a:pt x="115" y="37"/>
                  </a:lnTo>
                  <a:lnTo>
                    <a:pt x="121" y="40"/>
                  </a:lnTo>
                  <a:lnTo>
                    <a:pt x="127" y="43"/>
                  </a:lnTo>
                  <a:lnTo>
                    <a:pt x="134" y="46"/>
                  </a:lnTo>
                  <a:lnTo>
                    <a:pt x="139" y="49"/>
                  </a:lnTo>
                  <a:lnTo>
                    <a:pt x="146" y="52"/>
                  </a:lnTo>
                  <a:lnTo>
                    <a:pt x="153" y="56"/>
                  </a:lnTo>
                  <a:lnTo>
                    <a:pt x="159" y="60"/>
                  </a:lnTo>
                  <a:lnTo>
                    <a:pt x="165" y="63"/>
                  </a:lnTo>
                  <a:lnTo>
                    <a:pt x="171" y="65"/>
                  </a:lnTo>
                  <a:lnTo>
                    <a:pt x="175" y="69"/>
                  </a:lnTo>
                  <a:lnTo>
                    <a:pt x="172" y="69"/>
                  </a:lnTo>
                  <a:lnTo>
                    <a:pt x="173" y="69"/>
                  </a:lnTo>
                  <a:lnTo>
                    <a:pt x="174" y="69"/>
                  </a:lnTo>
                  <a:lnTo>
                    <a:pt x="176" y="70"/>
                  </a:lnTo>
                  <a:lnTo>
                    <a:pt x="178" y="71"/>
                  </a:lnTo>
                  <a:lnTo>
                    <a:pt x="179" y="72"/>
                  </a:lnTo>
                  <a:lnTo>
                    <a:pt x="181" y="73"/>
                  </a:lnTo>
                  <a:lnTo>
                    <a:pt x="183" y="74"/>
                  </a:lnTo>
                  <a:lnTo>
                    <a:pt x="184" y="75"/>
                  </a:lnTo>
                  <a:lnTo>
                    <a:pt x="186" y="76"/>
                  </a:lnTo>
                  <a:lnTo>
                    <a:pt x="187" y="77"/>
                  </a:lnTo>
                  <a:lnTo>
                    <a:pt x="190" y="79"/>
                  </a:lnTo>
                  <a:lnTo>
                    <a:pt x="194" y="81"/>
                  </a:lnTo>
                  <a:lnTo>
                    <a:pt x="198" y="83"/>
                  </a:lnTo>
                  <a:lnTo>
                    <a:pt x="202" y="87"/>
                  </a:lnTo>
                  <a:lnTo>
                    <a:pt x="206" y="90"/>
                  </a:lnTo>
                  <a:lnTo>
                    <a:pt x="211" y="93"/>
                  </a:lnTo>
                  <a:lnTo>
                    <a:pt x="216" y="97"/>
                  </a:lnTo>
                  <a:lnTo>
                    <a:pt x="219" y="100"/>
                  </a:lnTo>
                  <a:lnTo>
                    <a:pt x="223" y="102"/>
                  </a:lnTo>
                  <a:lnTo>
                    <a:pt x="227" y="105"/>
                  </a:lnTo>
                  <a:lnTo>
                    <a:pt x="230" y="107"/>
                  </a:lnTo>
                  <a:lnTo>
                    <a:pt x="233" y="109"/>
                  </a:lnTo>
                  <a:lnTo>
                    <a:pt x="234" y="110"/>
                  </a:lnTo>
                  <a:lnTo>
                    <a:pt x="235" y="110"/>
                  </a:lnTo>
                  <a:lnTo>
                    <a:pt x="237" y="109"/>
                  </a:lnTo>
                </a:path>
              </a:pathLst>
            </a:custGeom>
            <a:solidFill>
              <a:schemeClr val="tx1"/>
            </a:solidFill>
            <a:ln w="9525" cap="rnd">
              <a:noFill/>
              <a:round/>
              <a:headEnd/>
              <a:tailEnd/>
            </a:ln>
            <a:effectLst/>
          </p:spPr>
          <p:txBody>
            <a:bodyPr/>
            <a:lstStyle/>
            <a:p>
              <a:endParaRPr lang="en-US"/>
            </a:p>
          </p:txBody>
        </p:sp>
        <p:graphicFrame>
          <p:nvGraphicFramePr>
            <p:cNvPr id="18" name="Object 14"/>
            <p:cNvGraphicFramePr>
              <a:graphicFrameLocks/>
            </p:cNvGraphicFramePr>
            <p:nvPr/>
          </p:nvGraphicFramePr>
          <p:xfrm>
            <a:off x="4711" y="2420"/>
            <a:ext cx="891" cy="899"/>
          </p:xfrm>
          <a:graphic>
            <a:graphicData uri="http://schemas.openxmlformats.org/presentationml/2006/ole">
              <p:oleObj spid="_x0000_s340995" r:id="rId5" imgW="2714400" imgH="2743200" progId="">
                <p:embed/>
              </p:oleObj>
            </a:graphicData>
          </a:graphic>
        </p:graphicFrame>
        <p:sp>
          <p:nvSpPr>
            <p:cNvPr id="19" name="Rectangle 15"/>
            <p:cNvSpPr>
              <a:spLocks noChangeArrowheads="1"/>
            </p:cNvSpPr>
            <p:nvPr/>
          </p:nvSpPr>
          <p:spPr bwMode="auto">
            <a:xfrm>
              <a:off x="4779" y="3311"/>
              <a:ext cx="690" cy="369"/>
            </a:xfrm>
            <a:prstGeom prst="rect">
              <a:avLst/>
            </a:prstGeom>
            <a:noFill/>
            <a:ln w="9525">
              <a:noFill/>
              <a:miter lim="800000"/>
              <a:headEnd/>
              <a:tailEnd/>
            </a:ln>
            <a:effectLst/>
          </p:spPr>
          <p:txBody>
            <a:bodyPr wrap="none" lIns="92075" tIns="46038" rIns="92075" bIns="46038">
              <a:spAutoFit/>
            </a:bodyPr>
            <a:lstStyle/>
            <a:p>
              <a:pPr algn="l">
                <a:spcBef>
                  <a:spcPct val="0"/>
                </a:spcBef>
              </a:pPr>
              <a:r>
                <a:rPr lang="en-US" altLang="ja-JP" sz="1800" b="1" dirty="0" smtClean="0">
                  <a:solidFill>
                    <a:srgbClr val="000000"/>
                  </a:solidFill>
                  <a:effectLst>
                    <a:outerShdw blurRad="38100" dist="38100" dir="2700000" algn="tl">
                      <a:srgbClr val="FFFFFF"/>
                    </a:outerShdw>
                  </a:effectLst>
                  <a:ea typeface="MS PGothic" pitchFamily="34" charset="-128"/>
                  <a:cs typeface="Times New Roman" pitchFamily="18" charset="0"/>
                </a:rPr>
                <a:t>Projects</a:t>
              </a:r>
              <a:endParaRPr lang="en-US" altLang="ja-JP" sz="1800" b="1" dirty="0">
                <a:solidFill>
                  <a:srgbClr val="000000"/>
                </a:solidFill>
                <a:effectLst>
                  <a:outerShdw blurRad="38100" dist="38100" dir="2700000" algn="tl">
                    <a:srgbClr val="FFFFFF"/>
                  </a:outerShdw>
                </a:effectLst>
                <a:ea typeface="MS PGothic" pitchFamily="34" charset="-128"/>
                <a:cs typeface="Times New Roman" pitchFamily="18" charset="0"/>
              </a:endParaRPr>
            </a:p>
            <a:p>
              <a:pPr algn="l">
                <a:spcBef>
                  <a:spcPct val="0"/>
                </a:spcBef>
              </a:pPr>
              <a:endParaRPr lang="en-US" altLang="ja-JP" sz="1400" dirty="0">
                <a:solidFill>
                  <a:srgbClr val="000000"/>
                </a:solidFill>
                <a:ea typeface="MS PGothic" pitchFamily="34" charset="-128"/>
                <a:cs typeface="Times New Roman" pitchFamily="18" charset="0"/>
              </a:endParaRPr>
            </a:p>
          </p:txBody>
        </p:sp>
      </p:grpSp>
      <p:sp>
        <p:nvSpPr>
          <p:cNvPr id="20" name="Text Box 16"/>
          <p:cNvSpPr txBox="1">
            <a:spLocks noChangeArrowheads="1"/>
          </p:cNvSpPr>
          <p:nvPr/>
        </p:nvSpPr>
        <p:spPr bwMode="auto">
          <a:xfrm>
            <a:off x="7367586" y="3284538"/>
            <a:ext cx="1330325" cy="369332"/>
          </a:xfrm>
          <a:prstGeom prst="rect">
            <a:avLst/>
          </a:prstGeom>
          <a:noFill/>
          <a:ln w="12700">
            <a:noFill/>
            <a:miter lim="800000"/>
            <a:headEnd type="none" w="sm" len="sm"/>
            <a:tailEnd type="none" w="sm" len="sm"/>
          </a:ln>
          <a:effectLst/>
        </p:spPr>
        <p:txBody>
          <a:bodyPr wrap="square">
            <a:spAutoFit/>
          </a:bodyPr>
          <a:lstStyle/>
          <a:p>
            <a:pPr algn="l">
              <a:spcBef>
                <a:spcPct val="0"/>
              </a:spcBef>
            </a:pPr>
            <a:r>
              <a:rPr lang="en-US" altLang="ja-JP" sz="1800" b="1" dirty="0">
                <a:solidFill>
                  <a:srgbClr val="000000"/>
                </a:solidFill>
                <a:effectLst>
                  <a:outerShdw blurRad="38100" dist="38100" dir="2700000" algn="tl">
                    <a:srgbClr val="FFFFFF"/>
                  </a:outerShdw>
                </a:effectLst>
                <a:ea typeface="MS PGothic" pitchFamily="34" charset="-128"/>
                <a:cs typeface="Times New Roman" pitchFamily="18" charset="0"/>
              </a:rPr>
              <a:t>Inventory</a:t>
            </a:r>
          </a:p>
        </p:txBody>
      </p:sp>
      <p:grpSp>
        <p:nvGrpSpPr>
          <p:cNvPr id="21" name="Group 17"/>
          <p:cNvGrpSpPr>
            <a:grpSpLocks/>
          </p:cNvGrpSpPr>
          <p:nvPr/>
        </p:nvGrpSpPr>
        <p:grpSpPr bwMode="auto">
          <a:xfrm>
            <a:off x="7151687" y="1844675"/>
            <a:ext cx="1414463" cy="1719263"/>
            <a:chOff x="4416" y="1105"/>
            <a:chExt cx="891" cy="1083"/>
          </a:xfrm>
        </p:grpSpPr>
        <p:sp>
          <p:nvSpPr>
            <p:cNvPr id="22" name="Freeform 18"/>
            <p:cNvSpPr>
              <a:spLocks/>
            </p:cNvSpPr>
            <p:nvPr/>
          </p:nvSpPr>
          <p:spPr bwMode="auto">
            <a:xfrm>
              <a:off x="4875" y="1388"/>
              <a:ext cx="238" cy="111"/>
            </a:xfrm>
            <a:custGeom>
              <a:avLst/>
              <a:gdLst/>
              <a:ahLst/>
              <a:cxnLst>
                <a:cxn ang="0">
                  <a:pos x="236" y="108"/>
                </a:cxn>
                <a:cxn ang="0">
                  <a:pos x="232" y="105"/>
                </a:cxn>
                <a:cxn ang="0">
                  <a:pos x="225" y="101"/>
                </a:cxn>
                <a:cxn ang="0">
                  <a:pos x="216" y="93"/>
                </a:cxn>
                <a:cxn ang="0">
                  <a:pos x="204" y="85"/>
                </a:cxn>
                <a:cxn ang="0">
                  <a:pos x="190" y="76"/>
                </a:cxn>
                <a:cxn ang="0">
                  <a:pos x="175" y="65"/>
                </a:cxn>
                <a:cxn ang="0">
                  <a:pos x="158" y="55"/>
                </a:cxn>
                <a:cxn ang="0">
                  <a:pos x="139" y="45"/>
                </a:cxn>
                <a:cxn ang="0">
                  <a:pos x="121" y="35"/>
                </a:cxn>
                <a:cxn ang="0">
                  <a:pos x="101" y="26"/>
                </a:cxn>
                <a:cxn ang="0">
                  <a:pos x="82" y="17"/>
                </a:cxn>
                <a:cxn ang="0">
                  <a:pos x="62" y="10"/>
                </a:cxn>
                <a:cxn ang="0">
                  <a:pos x="44" y="5"/>
                </a:cxn>
                <a:cxn ang="0">
                  <a:pos x="25" y="1"/>
                </a:cxn>
                <a:cxn ang="0">
                  <a:pos x="8" y="0"/>
                </a:cxn>
                <a:cxn ang="0">
                  <a:pos x="1" y="0"/>
                </a:cxn>
                <a:cxn ang="0">
                  <a:pos x="6" y="1"/>
                </a:cxn>
                <a:cxn ang="0">
                  <a:pos x="12" y="1"/>
                </a:cxn>
                <a:cxn ang="0">
                  <a:pos x="21" y="3"/>
                </a:cxn>
                <a:cxn ang="0">
                  <a:pos x="31" y="4"/>
                </a:cxn>
                <a:cxn ang="0">
                  <a:pos x="43" y="7"/>
                </a:cxn>
                <a:cxn ang="0">
                  <a:pos x="55" y="10"/>
                </a:cxn>
                <a:cxn ang="0">
                  <a:pos x="66" y="15"/>
                </a:cxn>
                <a:cxn ang="0">
                  <a:pos x="71" y="17"/>
                </a:cxn>
                <a:cxn ang="0">
                  <a:pos x="81" y="21"/>
                </a:cxn>
                <a:cxn ang="0">
                  <a:pos x="91" y="25"/>
                </a:cxn>
                <a:cxn ang="0">
                  <a:pos x="97" y="27"/>
                </a:cxn>
                <a:cxn ang="0">
                  <a:pos x="98" y="28"/>
                </a:cxn>
                <a:cxn ang="0">
                  <a:pos x="96" y="28"/>
                </a:cxn>
                <a:cxn ang="0">
                  <a:pos x="98" y="29"/>
                </a:cxn>
                <a:cxn ang="0">
                  <a:pos x="104" y="32"/>
                </a:cxn>
                <a:cxn ang="0">
                  <a:pos x="115" y="37"/>
                </a:cxn>
                <a:cxn ang="0">
                  <a:pos x="127" y="43"/>
                </a:cxn>
                <a:cxn ang="0">
                  <a:pos x="139" y="49"/>
                </a:cxn>
                <a:cxn ang="0">
                  <a:pos x="153" y="56"/>
                </a:cxn>
                <a:cxn ang="0">
                  <a:pos x="165" y="63"/>
                </a:cxn>
                <a:cxn ang="0">
                  <a:pos x="175" y="69"/>
                </a:cxn>
                <a:cxn ang="0">
                  <a:pos x="173" y="69"/>
                </a:cxn>
                <a:cxn ang="0">
                  <a:pos x="176" y="70"/>
                </a:cxn>
                <a:cxn ang="0">
                  <a:pos x="179" y="72"/>
                </a:cxn>
                <a:cxn ang="0">
                  <a:pos x="183" y="74"/>
                </a:cxn>
                <a:cxn ang="0">
                  <a:pos x="186" y="76"/>
                </a:cxn>
                <a:cxn ang="0">
                  <a:pos x="190" y="79"/>
                </a:cxn>
                <a:cxn ang="0">
                  <a:pos x="198" y="83"/>
                </a:cxn>
                <a:cxn ang="0">
                  <a:pos x="206" y="90"/>
                </a:cxn>
                <a:cxn ang="0">
                  <a:pos x="216" y="97"/>
                </a:cxn>
                <a:cxn ang="0">
                  <a:pos x="223" y="102"/>
                </a:cxn>
                <a:cxn ang="0">
                  <a:pos x="230" y="107"/>
                </a:cxn>
                <a:cxn ang="0">
                  <a:pos x="234" y="110"/>
                </a:cxn>
                <a:cxn ang="0">
                  <a:pos x="237" y="109"/>
                </a:cxn>
              </a:cxnLst>
              <a:rect l="0" t="0" r="r" b="b"/>
              <a:pathLst>
                <a:path w="238" h="111">
                  <a:moveTo>
                    <a:pt x="237" y="109"/>
                  </a:moveTo>
                  <a:lnTo>
                    <a:pt x="236" y="108"/>
                  </a:lnTo>
                  <a:lnTo>
                    <a:pt x="235" y="107"/>
                  </a:lnTo>
                  <a:lnTo>
                    <a:pt x="232" y="105"/>
                  </a:lnTo>
                  <a:lnTo>
                    <a:pt x="229" y="103"/>
                  </a:lnTo>
                  <a:lnTo>
                    <a:pt x="225" y="101"/>
                  </a:lnTo>
                  <a:lnTo>
                    <a:pt x="220" y="97"/>
                  </a:lnTo>
                  <a:lnTo>
                    <a:pt x="216" y="93"/>
                  </a:lnTo>
                  <a:lnTo>
                    <a:pt x="210" y="89"/>
                  </a:lnTo>
                  <a:lnTo>
                    <a:pt x="204" y="85"/>
                  </a:lnTo>
                  <a:lnTo>
                    <a:pt x="197" y="81"/>
                  </a:lnTo>
                  <a:lnTo>
                    <a:pt x="190" y="76"/>
                  </a:lnTo>
                  <a:lnTo>
                    <a:pt x="182" y="71"/>
                  </a:lnTo>
                  <a:lnTo>
                    <a:pt x="175" y="65"/>
                  </a:lnTo>
                  <a:lnTo>
                    <a:pt x="167" y="61"/>
                  </a:lnTo>
                  <a:lnTo>
                    <a:pt x="158" y="55"/>
                  </a:lnTo>
                  <a:lnTo>
                    <a:pt x="149" y="50"/>
                  </a:lnTo>
                  <a:lnTo>
                    <a:pt x="139" y="45"/>
                  </a:lnTo>
                  <a:lnTo>
                    <a:pt x="131" y="40"/>
                  </a:lnTo>
                  <a:lnTo>
                    <a:pt x="121" y="35"/>
                  </a:lnTo>
                  <a:lnTo>
                    <a:pt x="111" y="30"/>
                  </a:lnTo>
                  <a:lnTo>
                    <a:pt x="101" y="26"/>
                  </a:lnTo>
                  <a:lnTo>
                    <a:pt x="92" y="21"/>
                  </a:lnTo>
                  <a:lnTo>
                    <a:pt x="82" y="17"/>
                  </a:lnTo>
                  <a:lnTo>
                    <a:pt x="72" y="13"/>
                  </a:lnTo>
                  <a:lnTo>
                    <a:pt x="62" y="10"/>
                  </a:lnTo>
                  <a:lnTo>
                    <a:pt x="53" y="7"/>
                  </a:lnTo>
                  <a:lnTo>
                    <a:pt x="44" y="5"/>
                  </a:lnTo>
                  <a:lnTo>
                    <a:pt x="34" y="3"/>
                  </a:lnTo>
                  <a:lnTo>
                    <a:pt x="25" y="1"/>
                  </a:lnTo>
                  <a:lnTo>
                    <a:pt x="17" y="0"/>
                  </a:lnTo>
                  <a:lnTo>
                    <a:pt x="8" y="0"/>
                  </a:lnTo>
                  <a:lnTo>
                    <a:pt x="0" y="0"/>
                  </a:lnTo>
                  <a:lnTo>
                    <a:pt x="1" y="0"/>
                  </a:lnTo>
                  <a:lnTo>
                    <a:pt x="3" y="0"/>
                  </a:lnTo>
                  <a:lnTo>
                    <a:pt x="6" y="1"/>
                  </a:lnTo>
                  <a:lnTo>
                    <a:pt x="9" y="1"/>
                  </a:lnTo>
                  <a:lnTo>
                    <a:pt x="12" y="1"/>
                  </a:lnTo>
                  <a:lnTo>
                    <a:pt x="17" y="2"/>
                  </a:lnTo>
                  <a:lnTo>
                    <a:pt x="21" y="3"/>
                  </a:lnTo>
                  <a:lnTo>
                    <a:pt x="26" y="3"/>
                  </a:lnTo>
                  <a:lnTo>
                    <a:pt x="31" y="4"/>
                  </a:lnTo>
                  <a:lnTo>
                    <a:pt x="37" y="6"/>
                  </a:lnTo>
                  <a:lnTo>
                    <a:pt x="43" y="7"/>
                  </a:lnTo>
                  <a:lnTo>
                    <a:pt x="49" y="9"/>
                  </a:lnTo>
                  <a:lnTo>
                    <a:pt x="55" y="10"/>
                  </a:lnTo>
                  <a:lnTo>
                    <a:pt x="60" y="13"/>
                  </a:lnTo>
                  <a:lnTo>
                    <a:pt x="66" y="15"/>
                  </a:lnTo>
                  <a:lnTo>
                    <a:pt x="68" y="16"/>
                  </a:lnTo>
                  <a:lnTo>
                    <a:pt x="71" y="17"/>
                  </a:lnTo>
                  <a:lnTo>
                    <a:pt x="75" y="19"/>
                  </a:lnTo>
                  <a:lnTo>
                    <a:pt x="81" y="21"/>
                  </a:lnTo>
                  <a:lnTo>
                    <a:pt x="86" y="23"/>
                  </a:lnTo>
                  <a:lnTo>
                    <a:pt x="91" y="25"/>
                  </a:lnTo>
                  <a:lnTo>
                    <a:pt x="95" y="27"/>
                  </a:lnTo>
                  <a:lnTo>
                    <a:pt x="97" y="27"/>
                  </a:lnTo>
                  <a:lnTo>
                    <a:pt x="99" y="28"/>
                  </a:lnTo>
                  <a:lnTo>
                    <a:pt x="98" y="28"/>
                  </a:lnTo>
                  <a:lnTo>
                    <a:pt x="97" y="28"/>
                  </a:lnTo>
                  <a:lnTo>
                    <a:pt x="96" y="28"/>
                  </a:lnTo>
                  <a:lnTo>
                    <a:pt x="97" y="28"/>
                  </a:lnTo>
                  <a:lnTo>
                    <a:pt x="98" y="29"/>
                  </a:lnTo>
                  <a:lnTo>
                    <a:pt x="100" y="30"/>
                  </a:lnTo>
                  <a:lnTo>
                    <a:pt x="104" y="32"/>
                  </a:lnTo>
                  <a:lnTo>
                    <a:pt x="109" y="35"/>
                  </a:lnTo>
                  <a:lnTo>
                    <a:pt x="115" y="37"/>
                  </a:lnTo>
                  <a:lnTo>
                    <a:pt x="121" y="40"/>
                  </a:lnTo>
                  <a:lnTo>
                    <a:pt x="127" y="43"/>
                  </a:lnTo>
                  <a:lnTo>
                    <a:pt x="134" y="46"/>
                  </a:lnTo>
                  <a:lnTo>
                    <a:pt x="139" y="49"/>
                  </a:lnTo>
                  <a:lnTo>
                    <a:pt x="146" y="52"/>
                  </a:lnTo>
                  <a:lnTo>
                    <a:pt x="153" y="56"/>
                  </a:lnTo>
                  <a:lnTo>
                    <a:pt x="159" y="60"/>
                  </a:lnTo>
                  <a:lnTo>
                    <a:pt x="165" y="63"/>
                  </a:lnTo>
                  <a:lnTo>
                    <a:pt x="171" y="65"/>
                  </a:lnTo>
                  <a:lnTo>
                    <a:pt x="175" y="69"/>
                  </a:lnTo>
                  <a:lnTo>
                    <a:pt x="172" y="69"/>
                  </a:lnTo>
                  <a:lnTo>
                    <a:pt x="173" y="69"/>
                  </a:lnTo>
                  <a:lnTo>
                    <a:pt x="174" y="69"/>
                  </a:lnTo>
                  <a:lnTo>
                    <a:pt x="176" y="70"/>
                  </a:lnTo>
                  <a:lnTo>
                    <a:pt x="178" y="71"/>
                  </a:lnTo>
                  <a:lnTo>
                    <a:pt x="179" y="72"/>
                  </a:lnTo>
                  <a:lnTo>
                    <a:pt x="181" y="73"/>
                  </a:lnTo>
                  <a:lnTo>
                    <a:pt x="183" y="74"/>
                  </a:lnTo>
                  <a:lnTo>
                    <a:pt x="184" y="75"/>
                  </a:lnTo>
                  <a:lnTo>
                    <a:pt x="186" y="76"/>
                  </a:lnTo>
                  <a:lnTo>
                    <a:pt x="187" y="77"/>
                  </a:lnTo>
                  <a:lnTo>
                    <a:pt x="190" y="79"/>
                  </a:lnTo>
                  <a:lnTo>
                    <a:pt x="194" y="81"/>
                  </a:lnTo>
                  <a:lnTo>
                    <a:pt x="198" y="83"/>
                  </a:lnTo>
                  <a:lnTo>
                    <a:pt x="202" y="87"/>
                  </a:lnTo>
                  <a:lnTo>
                    <a:pt x="206" y="90"/>
                  </a:lnTo>
                  <a:lnTo>
                    <a:pt x="211" y="93"/>
                  </a:lnTo>
                  <a:lnTo>
                    <a:pt x="216" y="97"/>
                  </a:lnTo>
                  <a:lnTo>
                    <a:pt x="219" y="100"/>
                  </a:lnTo>
                  <a:lnTo>
                    <a:pt x="223" y="102"/>
                  </a:lnTo>
                  <a:lnTo>
                    <a:pt x="227" y="105"/>
                  </a:lnTo>
                  <a:lnTo>
                    <a:pt x="230" y="107"/>
                  </a:lnTo>
                  <a:lnTo>
                    <a:pt x="233" y="109"/>
                  </a:lnTo>
                  <a:lnTo>
                    <a:pt x="234" y="110"/>
                  </a:lnTo>
                  <a:lnTo>
                    <a:pt x="235" y="110"/>
                  </a:lnTo>
                  <a:lnTo>
                    <a:pt x="237" y="109"/>
                  </a:lnTo>
                </a:path>
              </a:pathLst>
            </a:custGeom>
            <a:solidFill>
              <a:schemeClr val="tx1"/>
            </a:solidFill>
            <a:ln w="9525" cap="rnd">
              <a:noFill/>
              <a:round/>
              <a:headEnd/>
              <a:tailEnd/>
            </a:ln>
            <a:effectLst/>
          </p:spPr>
          <p:txBody>
            <a:bodyPr/>
            <a:lstStyle/>
            <a:p>
              <a:endParaRPr lang="en-US"/>
            </a:p>
          </p:txBody>
        </p:sp>
        <p:graphicFrame>
          <p:nvGraphicFramePr>
            <p:cNvPr id="23" name="Object 19"/>
            <p:cNvGraphicFramePr>
              <a:graphicFrameLocks/>
            </p:cNvGraphicFramePr>
            <p:nvPr/>
          </p:nvGraphicFramePr>
          <p:xfrm>
            <a:off x="4416" y="1105"/>
            <a:ext cx="891" cy="899"/>
          </p:xfrm>
          <a:graphic>
            <a:graphicData uri="http://schemas.openxmlformats.org/presentationml/2006/ole">
              <p:oleObj spid="_x0000_s340996" r:id="rId6" imgW="2714400" imgH="2743200" progId="">
                <p:embed/>
              </p:oleObj>
            </a:graphicData>
          </a:graphic>
        </p:graphicFrame>
        <p:sp>
          <p:nvSpPr>
            <p:cNvPr id="24" name="Rectangle 20"/>
            <p:cNvSpPr>
              <a:spLocks noChangeArrowheads="1"/>
            </p:cNvSpPr>
            <p:nvPr/>
          </p:nvSpPr>
          <p:spPr bwMode="auto">
            <a:xfrm>
              <a:off x="4479" y="1996"/>
              <a:ext cx="116" cy="192"/>
            </a:xfrm>
            <a:prstGeom prst="rect">
              <a:avLst/>
            </a:prstGeom>
            <a:noFill/>
            <a:ln w="9525">
              <a:noFill/>
              <a:miter lim="800000"/>
              <a:headEnd/>
              <a:tailEnd/>
            </a:ln>
            <a:effectLst/>
          </p:spPr>
          <p:txBody>
            <a:bodyPr wrap="none" lIns="92075" tIns="46038" rIns="92075" bIns="46038">
              <a:spAutoFit/>
            </a:bodyPr>
            <a:lstStyle/>
            <a:p>
              <a:pPr algn="l">
                <a:spcBef>
                  <a:spcPct val="0"/>
                </a:spcBef>
              </a:pPr>
              <a:endParaRPr lang="sv-SE" sz="1400">
                <a:solidFill>
                  <a:srgbClr val="000000"/>
                </a:solidFill>
                <a:cs typeface="Times New Roman" pitchFamily="18" charset="0"/>
              </a:endParaRPr>
            </a:p>
          </p:txBody>
        </p:sp>
      </p:grpSp>
      <p:grpSp>
        <p:nvGrpSpPr>
          <p:cNvPr id="25" name="Group 21"/>
          <p:cNvGrpSpPr>
            <a:grpSpLocks/>
          </p:cNvGrpSpPr>
          <p:nvPr/>
        </p:nvGrpSpPr>
        <p:grpSpPr bwMode="auto">
          <a:xfrm>
            <a:off x="1101725" y="4076700"/>
            <a:ext cx="1477962" cy="1644650"/>
            <a:chOff x="2141" y="2712"/>
            <a:chExt cx="931" cy="1036"/>
          </a:xfrm>
        </p:grpSpPr>
        <p:sp>
          <p:nvSpPr>
            <p:cNvPr id="26" name="Freeform 22"/>
            <p:cNvSpPr>
              <a:spLocks/>
            </p:cNvSpPr>
            <p:nvPr/>
          </p:nvSpPr>
          <p:spPr bwMode="auto">
            <a:xfrm flipH="1">
              <a:off x="2344" y="2980"/>
              <a:ext cx="248" cy="105"/>
            </a:xfrm>
            <a:custGeom>
              <a:avLst/>
              <a:gdLst/>
              <a:ahLst/>
              <a:cxnLst>
                <a:cxn ang="0">
                  <a:pos x="236" y="108"/>
                </a:cxn>
                <a:cxn ang="0">
                  <a:pos x="232" y="105"/>
                </a:cxn>
                <a:cxn ang="0">
                  <a:pos x="225" y="101"/>
                </a:cxn>
                <a:cxn ang="0">
                  <a:pos x="216" y="93"/>
                </a:cxn>
                <a:cxn ang="0">
                  <a:pos x="204" y="85"/>
                </a:cxn>
                <a:cxn ang="0">
                  <a:pos x="190" y="76"/>
                </a:cxn>
                <a:cxn ang="0">
                  <a:pos x="175" y="65"/>
                </a:cxn>
                <a:cxn ang="0">
                  <a:pos x="158" y="55"/>
                </a:cxn>
                <a:cxn ang="0">
                  <a:pos x="139" y="45"/>
                </a:cxn>
                <a:cxn ang="0">
                  <a:pos x="121" y="35"/>
                </a:cxn>
                <a:cxn ang="0">
                  <a:pos x="101" y="26"/>
                </a:cxn>
                <a:cxn ang="0">
                  <a:pos x="82" y="17"/>
                </a:cxn>
                <a:cxn ang="0">
                  <a:pos x="62" y="10"/>
                </a:cxn>
                <a:cxn ang="0">
                  <a:pos x="44" y="5"/>
                </a:cxn>
                <a:cxn ang="0">
                  <a:pos x="25" y="1"/>
                </a:cxn>
                <a:cxn ang="0">
                  <a:pos x="8" y="0"/>
                </a:cxn>
                <a:cxn ang="0">
                  <a:pos x="1" y="0"/>
                </a:cxn>
                <a:cxn ang="0">
                  <a:pos x="6" y="1"/>
                </a:cxn>
                <a:cxn ang="0">
                  <a:pos x="12" y="1"/>
                </a:cxn>
                <a:cxn ang="0">
                  <a:pos x="21" y="3"/>
                </a:cxn>
                <a:cxn ang="0">
                  <a:pos x="31" y="4"/>
                </a:cxn>
                <a:cxn ang="0">
                  <a:pos x="43" y="7"/>
                </a:cxn>
                <a:cxn ang="0">
                  <a:pos x="55" y="10"/>
                </a:cxn>
                <a:cxn ang="0">
                  <a:pos x="66" y="15"/>
                </a:cxn>
                <a:cxn ang="0">
                  <a:pos x="71" y="17"/>
                </a:cxn>
                <a:cxn ang="0">
                  <a:pos x="81" y="21"/>
                </a:cxn>
                <a:cxn ang="0">
                  <a:pos x="91" y="25"/>
                </a:cxn>
                <a:cxn ang="0">
                  <a:pos x="97" y="27"/>
                </a:cxn>
                <a:cxn ang="0">
                  <a:pos x="98" y="28"/>
                </a:cxn>
                <a:cxn ang="0">
                  <a:pos x="96" y="28"/>
                </a:cxn>
                <a:cxn ang="0">
                  <a:pos x="98" y="29"/>
                </a:cxn>
                <a:cxn ang="0">
                  <a:pos x="104" y="32"/>
                </a:cxn>
                <a:cxn ang="0">
                  <a:pos x="115" y="37"/>
                </a:cxn>
                <a:cxn ang="0">
                  <a:pos x="127" y="43"/>
                </a:cxn>
                <a:cxn ang="0">
                  <a:pos x="139" y="49"/>
                </a:cxn>
                <a:cxn ang="0">
                  <a:pos x="153" y="56"/>
                </a:cxn>
                <a:cxn ang="0">
                  <a:pos x="165" y="63"/>
                </a:cxn>
                <a:cxn ang="0">
                  <a:pos x="175" y="69"/>
                </a:cxn>
                <a:cxn ang="0">
                  <a:pos x="173" y="69"/>
                </a:cxn>
                <a:cxn ang="0">
                  <a:pos x="176" y="70"/>
                </a:cxn>
                <a:cxn ang="0">
                  <a:pos x="179" y="72"/>
                </a:cxn>
                <a:cxn ang="0">
                  <a:pos x="183" y="74"/>
                </a:cxn>
                <a:cxn ang="0">
                  <a:pos x="186" y="76"/>
                </a:cxn>
                <a:cxn ang="0">
                  <a:pos x="190" y="79"/>
                </a:cxn>
                <a:cxn ang="0">
                  <a:pos x="198" y="83"/>
                </a:cxn>
                <a:cxn ang="0">
                  <a:pos x="206" y="90"/>
                </a:cxn>
                <a:cxn ang="0">
                  <a:pos x="216" y="97"/>
                </a:cxn>
                <a:cxn ang="0">
                  <a:pos x="223" y="102"/>
                </a:cxn>
                <a:cxn ang="0">
                  <a:pos x="230" y="107"/>
                </a:cxn>
                <a:cxn ang="0">
                  <a:pos x="234" y="110"/>
                </a:cxn>
                <a:cxn ang="0">
                  <a:pos x="237" y="109"/>
                </a:cxn>
              </a:cxnLst>
              <a:rect l="0" t="0" r="r" b="b"/>
              <a:pathLst>
                <a:path w="238" h="111">
                  <a:moveTo>
                    <a:pt x="237" y="109"/>
                  </a:moveTo>
                  <a:lnTo>
                    <a:pt x="236" y="108"/>
                  </a:lnTo>
                  <a:lnTo>
                    <a:pt x="235" y="107"/>
                  </a:lnTo>
                  <a:lnTo>
                    <a:pt x="232" y="105"/>
                  </a:lnTo>
                  <a:lnTo>
                    <a:pt x="229" y="103"/>
                  </a:lnTo>
                  <a:lnTo>
                    <a:pt x="225" y="101"/>
                  </a:lnTo>
                  <a:lnTo>
                    <a:pt x="220" y="97"/>
                  </a:lnTo>
                  <a:lnTo>
                    <a:pt x="216" y="93"/>
                  </a:lnTo>
                  <a:lnTo>
                    <a:pt x="210" y="89"/>
                  </a:lnTo>
                  <a:lnTo>
                    <a:pt x="204" y="85"/>
                  </a:lnTo>
                  <a:lnTo>
                    <a:pt x="197" y="81"/>
                  </a:lnTo>
                  <a:lnTo>
                    <a:pt x="190" y="76"/>
                  </a:lnTo>
                  <a:lnTo>
                    <a:pt x="182" y="71"/>
                  </a:lnTo>
                  <a:lnTo>
                    <a:pt x="175" y="65"/>
                  </a:lnTo>
                  <a:lnTo>
                    <a:pt x="167" y="61"/>
                  </a:lnTo>
                  <a:lnTo>
                    <a:pt x="158" y="55"/>
                  </a:lnTo>
                  <a:lnTo>
                    <a:pt x="149" y="50"/>
                  </a:lnTo>
                  <a:lnTo>
                    <a:pt x="139" y="45"/>
                  </a:lnTo>
                  <a:lnTo>
                    <a:pt x="131" y="40"/>
                  </a:lnTo>
                  <a:lnTo>
                    <a:pt x="121" y="35"/>
                  </a:lnTo>
                  <a:lnTo>
                    <a:pt x="111" y="30"/>
                  </a:lnTo>
                  <a:lnTo>
                    <a:pt x="101" y="26"/>
                  </a:lnTo>
                  <a:lnTo>
                    <a:pt x="92" y="21"/>
                  </a:lnTo>
                  <a:lnTo>
                    <a:pt x="82" y="17"/>
                  </a:lnTo>
                  <a:lnTo>
                    <a:pt x="72" y="13"/>
                  </a:lnTo>
                  <a:lnTo>
                    <a:pt x="62" y="10"/>
                  </a:lnTo>
                  <a:lnTo>
                    <a:pt x="53" y="7"/>
                  </a:lnTo>
                  <a:lnTo>
                    <a:pt x="44" y="5"/>
                  </a:lnTo>
                  <a:lnTo>
                    <a:pt x="34" y="3"/>
                  </a:lnTo>
                  <a:lnTo>
                    <a:pt x="25" y="1"/>
                  </a:lnTo>
                  <a:lnTo>
                    <a:pt x="17" y="0"/>
                  </a:lnTo>
                  <a:lnTo>
                    <a:pt x="8" y="0"/>
                  </a:lnTo>
                  <a:lnTo>
                    <a:pt x="0" y="0"/>
                  </a:lnTo>
                  <a:lnTo>
                    <a:pt x="1" y="0"/>
                  </a:lnTo>
                  <a:lnTo>
                    <a:pt x="3" y="0"/>
                  </a:lnTo>
                  <a:lnTo>
                    <a:pt x="6" y="1"/>
                  </a:lnTo>
                  <a:lnTo>
                    <a:pt x="9" y="1"/>
                  </a:lnTo>
                  <a:lnTo>
                    <a:pt x="12" y="1"/>
                  </a:lnTo>
                  <a:lnTo>
                    <a:pt x="17" y="2"/>
                  </a:lnTo>
                  <a:lnTo>
                    <a:pt x="21" y="3"/>
                  </a:lnTo>
                  <a:lnTo>
                    <a:pt x="26" y="3"/>
                  </a:lnTo>
                  <a:lnTo>
                    <a:pt x="31" y="4"/>
                  </a:lnTo>
                  <a:lnTo>
                    <a:pt x="37" y="6"/>
                  </a:lnTo>
                  <a:lnTo>
                    <a:pt x="43" y="7"/>
                  </a:lnTo>
                  <a:lnTo>
                    <a:pt x="49" y="9"/>
                  </a:lnTo>
                  <a:lnTo>
                    <a:pt x="55" y="10"/>
                  </a:lnTo>
                  <a:lnTo>
                    <a:pt x="60" y="13"/>
                  </a:lnTo>
                  <a:lnTo>
                    <a:pt x="66" y="15"/>
                  </a:lnTo>
                  <a:lnTo>
                    <a:pt x="68" y="16"/>
                  </a:lnTo>
                  <a:lnTo>
                    <a:pt x="71" y="17"/>
                  </a:lnTo>
                  <a:lnTo>
                    <a:pt x="75" y="19"/>
                  </a:lnTo>
                  <a:lnTo>
                    <a:pt x="81" y="21"/>
                  </a:lnTo>
                  <a:lnTo>
                    <a:pt x="86" y="23"/>
                  </a:lnTo>
                  <a:lnTo>
                    <a:pt x="91" y="25"/>
                  </a:lnTo>
                  <a:lnTo>
                    <a:pt x="95" y="27"/>
                  </a:lnTo>
                  <a:lnTo>
                    <a:pt x="97" y="27"/>
                  </a:lnTo>
                  <a:lnTo>
                    <a:pt x="99" y="28"/>
                  </a:lnTo>
                  <a:lnTo>
                    <a:pt x="98" y="28"/>
                  </a:lnTo>
                  <a:lnTo>
                    <a:pt x="97" y="28"/>
                  </a:lnTo>
                  <a:lnTo>
                    <a:pt x="96" y="28"/>
                  </a:lnTo>
                  <a:lnTo>
                    <a:pt x="97" y="28"/>
                  </a:lnTo>
                  <a:lnTo>
                    <a:pt x="98" y="29"/>
                  </a:lnTo>
                  <a:lnTo>
                    <a:pt x="100" y="30"/>
                  </a:lnTo>
                  <a:lnTo>
                    <a:pt x="104" y="32"/>
                  </a:lnTo>
                  <a:lnTo>
                    <a:pt x="109" y="35"/>
                  </a:lnTo>
                  <a:lnTo>
                    <a:pt x="115" y="37"/>
                  </a:lnTo>
                  <a:lnTo>
                    <a:pt x="121" y="40"/>
                  </a:lnTo>
                  <a:lnTo>
                    <a:pt x="127" y="43"/>
                  </a:lnTo>
                  <a:lnTo>
                    <a:pt x="134" y="46"/>
                  </a:lnTo>
                  <a:lnTo>
                    <a:pt x="139" y="49"/>
                  </a:lnTo>
                  <a:lnTo>
                    <a:pt x="146" y="52"/>
                  </a:lnTo>
                  <a:lnTo>
                    <a:pt x="153" y="56"/>
                  </a:lnTo>
                  <a:lnTo>
                    <a:pt x="159" y="60"/>
                  </a:lnTo>
                  <a:lnTo>
                    <a:pt x="165" y="63"/>
                  </a:lnTo>
                  <a:lnTo>
                    <a:pt x="171" y="65"/>
                  </a:lnTo>
                  <a:lnTo>
                    <a:pt x="175" y="69"/>
                  </a:lnTo>
                  <a:lnTo>
                    <a:pt x="172" y="69"/>
                  </a:lnTo>
                  <a:lnTo>
                    <a:pt x="173" y="69"/>
                  </a:lnTo>
                  <a:lnTo>
                    <a:pt x="174" y="69"/>
                  </a:lnTo>
                  <a:lnTo>
                    <a:pt x="176" y="70"/>
                  </a:lnTo>
                  <a:lnTo>
                    <a:pt x="178" y="71"/>
                  </a:lnTo>
                  <a:lnTo>
                    <a:pt x="179" y="72"/>
                  </a:lnTo>
                  <a:lnTo>
                    <a:pt x="181" y="73"/>
                  </a:lnTo>
                  <a:lnTo>
                    <a:pt x="183" y="74"/>
                  </a:lnTo>
                  <a:lnTo>
                    <a:pt x="184" y="75"/>
                  </a:lnTo>
                  <a:lnTo>
                    <a:pt x="186" y="76"/>
                  </a:lnTo>
                  <a:lnTo>
                    <a:pt x="187" y="77"/>
                  </a:lnTo>
                  <a:lnTo>
                    <a:pt x="190" y="79"/>
                  </a:lnTo>
                  <a:lnTo>
                    <a:pt x="194" y="81"/>
                  </a:lnTo>
                  <a:lnTo>
                    <a:pt x="198" y="83"/>
                  </a:lnTo>
                  <a:lnTo>
                    <a:pt x="202" y="87"/>
                  </a:lnTo>
                  <a:lnTo>
                    <a:pt x="206" y="90"/>
                  </a:lnTo>
                  <a:lnTo>
                    <a:pt x="211" y="93"/>
                  </a:lnTo>
                  <a:lnTo>
                    <a:pt x="216" y="97"/>
                  </a:lnTo>
                  <a:lnTo>
                    <a:pt x="219" y="100"/>
                  </a:lnTo>
                  <a:lnTo>
                    <a:pt x="223" y="102"/>
                  </a:lnTo>
                  <a:lnTo>
                    <a:pt x="227" y="105"/>
                  </a:lnTo>
                  <a:lnTo>
                    <a:pt x="230" y="107"/>
                  </a:lnTo>
                  <a:lnTo>
                    <a:pt x="233" y="109"/>
                  </a:lnTo>
                  <a:lnTo>
                    <a:pt x="234" y="110"/>
                  </a:lnTo>
                  <a:lnTo>
                    <a:pt x="235" y="110"/>
                  </a:lnTo>
                  <a:lnTo>
                    <a:pt x="237" y="109"/>
                  </a:lnTo>
                </a:path>
              </a:pathLst>
            </a:custGeom>
            <a:solidFill>
              <a:schemeClr val="tx1"/>
            </a:solidFill>
            <a:ln w="9525" cap="rnd">
              <a:noFill/>
              <a:round/>
              <a:headEnd/>
              <a:tailEnd/>
            </a:ln>
            <a:effectLst/>
          </p:spPr>
          <p:txBody>
            <a:bodyPr/>
            <a:lstStyle/>
            <a:p>
              <a:endParaRPr lang="en-US"/>
            </a:p>
          </p:txBody>
        </p:sp>
        <p:graphicFrame>
          <p:nvGraphicFramePr>
            <p:cNvPr id="27" name="Object 23"/>
            <p:cNvGraphicFramePr>
              <a:graphicFrameLocks/>
            </p:cNvGraphicFramePr>
            <p:nvPr/>
          </p:nvGraphicFramePr>
          <p:xfrm flipH="1">
            <a:off x="2141" y="2712"/>
            <a:ext cx="931" cy="851"/>
          </p:xfrm>
          <a:graphic>
            <a:graphicData uri="http://schemas.openxmlformats.org/presentationml/2006/ole">
              <p:oleObj spid="_x0000_s340997" r:id="rId7" imgW="2714400" imgH="2743200" progId="">
                <p:embed/>
              </p:oleObj>
            </a:graphicData>
          </a:graphic>
        </p:graphicFrame>
        <p:sp>
          <p:nvSpPr>
            <p:cNvPr id="28" name="Rectangle 24"/>
            <p:cNvSpPr>
              <a:spLocks noChangeArrowheads="1"/>
            </p:cNvSpPr>
            <p:nvPr/>
          </p:nvSpPr>
          <p:spPr bwMode="auto">
            <a:xfrm flipH="1">
              <a:off x="2233" y="3556"/>
              <a:ext cx="116" cy="192"/>
            </a:xfrm>
            <a:prstGeom prst="rect">
              <a:avLst/>
            </a:prstGeom>
            <a:noFill/>
            <a:ln w="9525">
              <a:noFill/>
              <a:miter lim="800000"/>
              <a:headEnd/>
              <a:tailEnd/>
            </a:ln>
            <a:effectLst/>
          </p:spPr>
          <p:txBody>
            <a:bodyPr wrap="none" lIns="92075" tIns="46038" rIns="92075" bIns="46038">
              <a:spAutoFit/>
            </a:bodyPr>
            <a:lstStyle/>
            <a:p>
              <a:pPr algn="l">
                <a:spcBef>
                  <a:spcPct val="0"/>
                </a:spcBef>
              </a:pPr>
              <a:endParaRPr lang="sv-SE" sz="1400">
                <a:solidFill>
                  <a:srgbClr val="000000"/>
                </a:solidFill>
                <a:cs typeface="Times New Roman" pitchFamily="18" charset="0"/>
              </a:endParaRPr>
            </a:p>
          </p:txBody>
        </p:sp>
      </p:grpSp>
      <p:sp>
        <p:nvSpPr>
          <p:cNvPr id="29" name="Rectangle 25"/>
          <p:cNvSpPr>
            <a:spLocks noChangeArrowheads="1"/>
          </p:cNvSpPr>
          <p:nvPr/>
        </p:nvSpPr>
        <p:spPr bwMode="auto">
          <a:xfrm>
            <a:off x="1606550" y="3068638"/>
            <a:ext cx="1524000" cy="514350"/>
          </a:xfrm>
          <a:prstGeom prst="rect">
            <a:avLst/>
          </a:prstGeom>
          <a:noFill/>
          <a:ln w="9525">
            <a:noFill/>
            <a:miter lim="800000"/>
            <a:headEnd/>
            <a:tailEnd/>
          </a:ln>
          <a:effectLst/>
        </p:spPr>
        <p:txBody>
          <a:bodyPr lIns="92075" tIns="46038" rIns="92075" bIns="46038" anchor="ctr"/>
          <a:lstStyle/>
          <a:p>
            <a:pPr algn="l">
              <a:lnSpc>
                <a:spcPct val="90000"/>
              </a:lnSpc>
              <a:spcBef>
                <a:spcPct val="0"/>
              </a:spcBef>
            </a:pPr>
            <a:r>
              <a:rPr lang="en-US" altLang="ja-JP" sz="1800" b="1" dirty="0">
                <a:solidFill>
                  <a:srgbClr val="000000"/>
                </a:solidFill>
                <a:effectLst>
                  <a:outerShdw blurRad="38100" dist="38100" dir="2700000" algn="tl">
                    <a:srgbClr val="FFFFFF"/>
                  </a:outerShdw>
                </a:effectLst>
                <a:ea typeface="MS PGothic" pitchFamily="34" charset="-128"/>
                <a:cs typeface="Times New Roman" pitchFamily="18" charset="0"/>
              </a:rPr>
              <a:t>Sales</a:t>
            </a:r>
            <a:endParaRPr lang="en-US" altLang="ja-JP" sz="1400" b="1" dirty="0">
              <a:solidFill>
                <a:srgbClr val="000000"/>
              </a:solidFill>
              <a:effectLst>
                <a:outerShdw blurRad="38100" dist="38100" dir="2700000" algn="tl">
                  <a:srgbClr val="FFFFFF"/>
                </a:outerShdw>
              </a:effectLst>
              <a:ea typeface="MS PGothic" pitchFamily="34" charset="-128"/>
              <a:cs typeface="Times New Roman" pitchFamily="18" charset="0"/>
            </a:endParaRPr>
          </a:p>
        </p:txBody>
      </p:sp>
      <p:grpSp>
        <p:nvGrpSpPr>
          <p:cNvPr id="30" name="Group 26"/>
          <p:cNvGrpSpPr>
            <a:grpSpLocks/>
          </p:cNvGrpSpPr>
          <p:nvPr/>
        </p:nvGrpSpPr>
        <p:grpSpPr bwMode="auto">
          <a:xfrm flipH="1">
            <a:off x="1533525" y="1916113"/>
            <a:ext cx="1600200" cy="1425575"/>
            <a:chOff x="4416" y="1105"/>
            <a:chExt cx="891" cy="1131"/>
          </a:xfrm>
        </p:grpSpPr>
        <p:sp>
          <p:nvSpPr>
            <p:cNvPr id="31" name="Freeform 27"/>
            <p:cNvSpPr>
              <a:spLocks/>
            </p:cNvSpPr>
            <p:nvPr/>
          </p:nvSpPr>
          <p:spPr bwMode="auto">
            <a:xfrm>
              <a:off x="4875" y="1388"/>
              <a:ext cx="238" cy="111"/>
            </a:xfrm>
            <a:custGeom>
              <a:avLst/>
              <a:gdLst/>
              <a:ahLst/>
              <a:cxnLst>
                <a:cxn ang="0">
                  <a:pos x="236" y="108"/>
                </a:cxn>
                <a:cxn ang="0">
                  <a:pos x="232" y="105"/>
                </a:cxn>
                <a:cxn ang="0">
                  <a:pos x="225" y="101"/>
                </a:cxn>
                <a:cxn ang="0">
                  <a:pos x="216" y="93"/>
                </a:cxn>
                <a:cxn ang="0">
                  <a:pos x="204" y="85"/>
                </a:cxn>
                <a:cxn ang="0">
                  <a:pos x="190" y="76"/>
                </a:cxn>
                <a:cxn ang="0">
                  <a:pos x="175" y="65"/>
                </a:cxn>
                <a:cxn ang="0">
                  <a:pos x="158" y="55"/>
                </a:cxn>
                <a:cxn ang="0">
                  <a:pos x="139" y="45"/>
                </a:cxn>
                <a:cxn ang="0">
                  <a:pos x="121" y="35"/>
                </a:cxn>
                <a:cxn ang="0">
                  <a:pos x="101" y="26"/>
                </a:cxn>
                <a:cxn ang="0">
                  <a:pos x="82" y="17"/>
                </a:cxn>
                <a:cxn ang="0">
                  <a:pos x="62" y="10"/>
                </a:cxn>
                <a:cxn ang="0">
                  <a:pos x="44" y="5"/>
                </a:cxn>
                <a:cxn ang="0">
                  <a:pos x="25" y="1"/>
                </a:cxn>
                <a:cxn ang="0">
                  <a:pos x="8" y="0"/>
                </a:cxn>
                <a:cxn ang="0">
                  <a:pos x="1" y="0"/>
                </a:cxn>
                <a:cxn ang="0">
                  <a:pos x="6" y="1"/>
                </a:cxn>
                <a:cxn ang="0">
                  <a:pos x="12" y="1"/>
                </a:cxn>
                <a:cxn ang="0">
                  <a:pos x="21" y="3"/>
                </a:cxn>
                <a:cxn ang="0">
                  <a:pos x="31" y="4"/>
                </a:cxn>
                <a:cxn ang="0">
                  <a:pos x="43" y="7"/>
                </a:cxn>
                <a:cxn ang="0">
                  <a:pos x="55" y="10"/>
                </a:cxn>
                <a:cxn ang="0">
                  <a:pos x="66" y="15"/>
                </a:cxn>
                <a:cxn ang="0">
                  <a:pos x="71" y="17"/>
                </a:cxn>
                <a:cxn ang="0">
                  <a:pos x="81" y="21"/>
                </a:cxn>
                <a:cxn ang="0">
                  <a:pos x="91" y="25"/>
                </a:cxn>
                <a:cxn ang="0">
                  <a:pos x="97" y="27"/>
                </a:cxn>
                <a:cxn ang="0">
                  <a:pos x="98" y="28"/>
                </a:cxn>
                <a:cxn ang="0">
                  <a:pos x="96" y="28"/>
                </a:cxn>
                <a:cxn ang="0">
                  <a:pos x="98" y="29"/>
                </a:cxn>
                <a:cxn ang="0">
                  <a:pos x="104" y="32"/>
                </a:cxn>
                <a:cxn ang="0">
                  <a:pos x="115" y="37"/>
                </a:cxn>
                <a:cxn ang="0">
                  <a:pos x="127" y="43"/>
                </a:cxn>
                <a:cxn ang="0">
                  <a:pos x="139" y="49"/>
                </a:cxn>
                <a:cxn ang="0">
                  <a:pos x="153" y="56"/>
                </a:cxn>
                <a:cxn ang="0">
                  <a:pos x="165" y="63"/>
                </a:cxn>
                <a:cxn ang="0">
                  <a:pos x="175" y="69"/>
                </a:cxn>
                <a:cxn ang="0">
                  <a:pos x="173" y="69"/>
                </a:cxn>
                <a:cxn ang="0">
                  <a:pos x="176" y="70"/>
                </a:cxn>
                <a:cxn ang="0">
                  <a:pos x="179" y="72"/>
                </a:cxn>
                <a:cxn ang="0">
                  <a:pos x="183" y="74"/>
                </a:cxn>
                <a:cxn ang="0">
                  <a:pos x="186" y="76"/>
                </a:cxn>
                <a:cxn ang="0">
                  <a:pos x="190" y="79"/>
                </a:cxn>
                <a:cxn ang="0">
                  <a:pos x="198" y="83"/>
                </a:cxn>
                <a:cxn ang="0">
                  <a:pos x="206" y="90"/>
                </a:cxn>
                <a:cxn ang="0">
                  <a:pos x="216" y="97"/>
                </a:cxn>
                <a:cxn ang="0">
                  <a:pos x="223" y="102"/>
                </a:cxn>
                <a:cxn ang="0">
                  <a:pos x="230" y="107"/>
                </a:cxn>
                <a:cxn ang="0">
                  <a:pos x="234" y="110"/>
                </a:cxn>
                <a:cxn ang="0">
                  <a:pos x="237" y="109"/>
                </a:cxn>
              </a:cxnLst>
              <a:rect l="0" t="0" r="r" b="b"/>
              <a:pathLst>
                <a:path w="238" h="111">
                  <a:moveTo>
                    <a:pt x="237" y="109"/>
                  </a:moveTo>
                  <a:lnTo>
                    <a:pt x="236" y="108"/>
                  </a:lnTo>
                  <a:lnTo>
                    <a:pt x="235" y="107"/>
                  </a:lnTo>
                  <a:lnTo>
                    <a:pt x="232" y="105"/>
                  </a:lnTo>
                  <a:lnTo>
                    <a:pt x="229" y="103"/>
                  </a:lnTo>
                  <a:lnTo>
                    <a:pt x="225" y="101"/>
                  </a:lnTo>
                  <a:lnTo>
                    <a:pt x="220" y="97"/>
                  </a:lnTo>
                  <a:lnTo>
                    <a:pt x="216" y="93"/>
                  </a:lnTo>
                  <a:lnTo>
                    <a:pt x="210" y="89"/>
                  </a:lnTo>
                  <a:lnTo>
                    <a:pt x="204" y="85"/>
                  </a:lnTo>
                  <a:lnTo>
                    <a:pt x="197" y="81"/>
                  </a:lnTo>
                  <a:lnTo>
                    <a:pt x="190" y="76"/>
                  </a:lnTo>
                  <a:lnTo>
                    <a:pt x="182" y="71"/>
                  </a:lnTo>
                  <a:lnTo>
                    <a:pt x="175" y="65"/>
                  </a:lnTo>
                  <a:lnTo>
                    <a:pt x="167" y="61"/>
                  </a:lnTo>
                  <a:lnTo>
                    <a:pt x="158" y="55"/>
                  </a:lnTo>
                  <a:lnTo>
                    <a:pt x="149" y="50"/>
                  </a:lnTo>
                  <a:lnTo>
                    <a:pt x="139" y="45"/>
                  </a:lnTo>
                  <a:lnTo>
                    <a:pt x="131" y="40"/>
                  </a:lnTo>
                  <a:lnTo>
                    <a:pt x="121" y="35"/>
                  </a:lnTo>
                  <a:lnTo>
                    <a:pt x="111" y="30"/>
                  </a:lnTo>
                  <a:lnTo>
                    <a:pt x="101" y="26"/>
                  </a:lnTo>
                  <a:lnTo>
                    <a:pt x="92" y="21"/>
                  </a:lnTo>
                  <a:lnTo>
                    <a:pt x="82" y="17"/>
                  </a:lnTo>
                  <a:lnTo>
                    <a:pt x="72" y="13"/>
                  </a:lnTo>
                  <a:lnTo>
                    <a:pt x="62" y="10"/>
                  </a:lnTo>
                  <a:lnTo>
                    <a:pt x="53" y="7"/>
                  </a:lnTo>
                  <a:lnTo>
                    <a:pt x="44" y="5"/>
                  </a:lnTo>
                  <a:lnTo>
                    <a:pt x="34" y="3"/>
                  </a:lnTo>
                  <a:lnTo>
                    <a:pt x="25" y="1"/>
                  </a:lnTo>
                  <a:lnTo>
                    <a:pt x="17" y="0"/>
                  </a:lnTo>
                  <a:lnTo>
                    <a:pt x="8" y="0"/>
                  </a:lnTo>
                  <a:lnTo>
                    <a:pt x="0" y="0"/>
                  </a:lnTo>
                  <a:lnTo>
                    <a:pt x="1" y="0"/>
                  </a:lnTo>
                  <a:lnTo>
                    <a:pt x="3" y="0"/>
                  </a:lnTo>
                  <a:lnTo>
                    <a:pt x="6" y="1"/>
                  </a:lnTo>
                  <a:lnTo>
                    <a:pt x="9" y="1"/>
                  </a:lnTo>
                  <a:lnTo>
                    <a:pt x="12" y="1"/>
                  </a:lnTo>
                  <a:lnTo>
                    <a:pt x="17" y="2"/>
                  </a:lnTo>
                  <a:lnTo>
                    <a:pt x="21" y="3"/>
                  </a:lnTo>
                  <a:lnTo>
                    <a:pt x="26" y="3"/>
                  </a:lnTo>
                  <a:lnTo>
                    <a:pt x="31" y="4"/>
                  </a:lnTo>
                  <a:lnTo>
                    <a:pt x="37" y="6"/>
                  </a:lnTo>
                  <a:lnTo>
                    <a:pt x="43" y="7"/>
                  </a:lnTo>
                  <a:lnTo>
                    <a:pt x="49" y="9"/>
                  </a:lnTo>
                  <a:lnTo>
                    <a:pt x="55" y="10"/>
                  </a:lnTo>
                  <a:lnTo>
                    <a:pt x="60" y="13"/>
                  </a:lnTo>
                  <a:lnTo>
                    <a:pt x="66" y="15"/>
                  </a:lnTo>
                  <a:lnTo>
                    <a:pt x="68" y="16"/>
                  </a:lnTo>
                  <a:lnTo>
                    <a:pt x="71" y="17"/>
                  </a:lnTo>
                  <a:lnTo>
                    <a:pt x="75" y="19"/>
                  </a:lnTo>
                  <a:lnTo>
                    <a:pt x="81" y="21"/>
                  </a:lnTo>
                  <a:lnTo>
                    <a:pt x="86" y="23"/>
                  </a:lnTo>
                  <a:lnTo>
                    <a:pt x="91" y="25"/>
                  </a:lnTo>
                  <a:lnTo>
                    <a:pt x="95" y="27"/>
                  </a:lnTo>
                  <a:lnTo>
                    <a:pt x="97" y="27"/>
                  </a:lnTo>
                  <a:lnTo>
                    <a:pt x="99" y="28"/>
                  </a:lnTo>
                  <a:lnTo>
                    <a:pt x="98" y="28"/>
                  </a:lnTo>
                  <a:lnTo>
                    <a:pt x="97" y="28"/>
                  </a:lnTo>
                  <a:lnTo>
                    <a:pt x="96" y="28"/>
                  </a:lnTo>
                  <a:lnTo>
                    <a:pt x="97" y="28"/>
                  </a:lnTo>
                  <a:lnTo>
                    <a:pt x="98" y="29"/>
                  </a:lnTo>
                  <a:lnTo>
                    <a:pt x="100" y="30"/>
                  </a:lnTo>
                  <a:lnTo>
                    <a:pt x="104" y="32"/>
                  </a:lnTo>
                  <a:lnTo>
                    <a:pt x="109" y="35"/>
                  </a:lnTo>
                  <a:lnTo>
                    <a:pt x="115" y="37"/>
                  </a:lnTo>
                  <a:lnTo>
                    <a:pt x="121" y="40"/>
                  </a:lnTo>
                  <a:lnTo>
                    <a:pt x="127" y="43"/>
                  </a:lnTo>
                  <a:lnTo>
                    <a:pt x="134" y="46"/>
                  </a:lnTo>
                  <a:lnTo>
                    <a:pt x="139" y="49"/>
                  </a:lnTo>
                  <a:lnTo>
                    <a:pt x="146" y="52"/>
                  </a:lnTo>
                  <a:lnTo>
                    <a:pt x="153" y="56"/>
                  </a:lnTo>
                  <a:lnTo>
                    <a:pt x="159" y="60"/>
                  </a:lnTo>
                  <a:lnTo>
                    <a:pt x="165" y="63"/>
                  </a:lnTo>
                  <a:lnTo>
                    <a:pt x="171" y="65"/>
                  </a:lnTo>
                  <a:lnTo>
                    <a:pt x="175" y="69"/>
                  </a:lnTo>
                  <a:lnTo>
                    <a:pt x="172" y="69"/>
                  </a:lnTo>
                  <a:lnTo>
                    <a:pt x="173" y="69"/>
                  </a:lnTo>
                  <a:lnTo>
                    <a:pt x="174" y="69"/>
                  </a:lnTo>
                  <a:lnTo>
                    <a:pt x="176" y="70"/>
                  </a:lnTo>
                  <a:lnTo>
                    <a:pt x="178" y="71"/>
                  </a:lnTo>
                  <a:lnTo>
                    <a:pt x="179" y="72"/>
                  </a:lnTo>
                  <a:lnTo>
                    <a:pt x="181" y="73"/>
                  </a:lnTo>
                  <a:lnTo>
                    <a:pt x="183" y="74"/>
                  </a:lnTo>
                  <a:lnTo>
                    <a:pt x="184" y="75"/>
                  </a:lnTo>
                  <a:lnTo>
                    <a:pt x="186" y="76"/>
                  </a:lnTo>
                  <a:lnTo>
                    <a:pt x="187" y="77"/>
                  </a:lnTo>
                  <a:lnTo>
                    <a:pt x="190" y="79"/>
                  </a:lnTo>
                  <a:lnTo>
                    <a:pt x="194" y="81"/>
                  </a:lnTo>
                  <a:lnTo>
                    <a:pt x="198" y="83"/>
                  </a:lnTo>
                  <a:lnTo>
                    <a:pt x="202" y="87"/>
                  </a:lnTo>
                  <a:lnTo>
                    <a:pt x="206" y="90"/>
                  </a:lnTo>
                  <a:lnTo>
                    <a:pt x="211" y="93"/>
                  </a:lnTo>
                  <a:lnTo>
                    <a:pt x="216" y="97"/>
                  </a:lnTo>
                  <a:lnTo>
                    <a:pt x="219" y="100"/>
                  </a:lnTo>
                  <a:lnTo>
                    <a:pt x="223" y="102"/>
                  </a:lnTo>
                  <a:lnTo>
                    <a:pt x="227" y="105"/>
                  </a:lnTo>
                  <a:lnTo>
                    <a:pt x="230" y="107"/>
                  </a:lnTo>
                  <a:lnTo>
                    <a:pt x="233" y="109"/>
                  </a:lnTo>
                  <a:lnTo>
                    <a:pt x="234" y="110"/>
                  </a:lnTo>
                  <a:lnTo>
                    <a:pt x="235" y="110"/>
                  </a:lnTo>
                  <a:lnTo>
                    <a:pt x="237" y="109"/>
                  </a:lnTo>
                </a:path>
              </a:pathLst>
            </a:custGeom>
            <a:solidFill>
              <a:schemeClr val="tx1"/>
            </a:solidFill>
            <a:ln w="9525" cap="rnd">
              <a:noFill/>
              <a:round/>
              <a:headEnd/>
              <a:tailEnd/>
            </a:ln>
            <a:effectLst/>
          </p:spPr>
          <p:txBody>
            <a:bodyPr/>
            <a:lstStyle/>
            <a:p>
              <a:endParaRPr lang="en-US"/>
            </a:p>
          </p:txBody>
        </p:sp>
        <p:graphicFrame>
          <p:nvGraphicFramePr>
            <p:cNvPr id="32" name="Object 28"/>
            <p:cNvGraphicFramePr>
              <a:graphicFrameLocks/>
            </p:cNvGraphicFramePr>
            <p:nvPr/>
          </p:nvGraphicFramePr>
          <p:xfrm>
            <a:off x="4416" y="1105"/>
            <a:ext cx="891" cy="899"/>
          </p:xfrm>
          <a:graphic>
            <a:graphicData uri="http://schemas.openxmlformats.org/presentationml/2006/ole">
              <p:oleObj spid="_x0000_s340998" r:id="rId8" imgW="2714400" imgH="2743200" progId="">
                <p:embed/>
              </p:oleObj>
            </a:graphicData>
          </a:graphic>
        </p:graphicFrame>
        <p:sp>
          <p:nvSpPr>
            <p:cNvPr id="33" name="Rectangle 29"/>
            <p:cNvSpPr>
              <a:spLocks noChangeArrowheads="1"/>
            </p:cNvSpPr>
            <p:nvPr/>
          </p:nvSpPr>
          <p:spPr bwMode="auto">
            <a:xfrm>
              <a:off x="5123" y="1994"/>
              <a:ext cx="103" cy="242"/>
            </a:xfrm>
            <a:prstGeom prst="rect">
              <a:avLst/>
            </a:prstGeom>
            <a:noFill/>
            <a:ln w="9525">
              <a:noFill/>
              <a:miter lim="800000"/>
              <a:headEnd/>
              <a:tailEnd/>
            </a:ln>
            <a:effectLst/>
          </p:spPr>
          <p:txBody>
            <a:bodyPr wrap="none" lIns="92075" tIns="46038" rIns="92075" bIns="46038">
              <a:spAutoFit/>
            </a:bodyPr>
            <a:lstStyle/>
            <a:p>
              <a:pPr algn="l">
                <a:spcBef>
                  <a:spcPct val="0"/>
                </a:spcBef>
              </a:pPr>
              <a:endParaRPr lang="sv-SE" sz="1400">
                <a:solidFill>
                  <a:srgbClr val="000000"/>
                </a:solidFill>
                <a:cs typeface="Times New Roman" pitchFamily="18" charset="0"/>
              </a:endParaRPr>
            </a:p>
          </p:txBody>
        </p:sp>
      </p:grpSp>
      <p:sp>
        <p:nvSpPr>
          <p:cNvPr id="34" name="Rectangle 31"/>
          <p:cNvSpPr>
            <a:spLocks noChangeArrowheads="1"/>
          </p:cNvSpPr>
          <p:nvPr/>
        </p:nvSpPr>
        <p:spPr bwMode="auto">
          <a:xfrm>
            <a:off x="696912" y="1676400"/>
            <a:ext cx="8369300" cy="4419600"/>
          </a:xfrm>
          <a:prstGeom prst="rect">
            <a:avLst/>
          </a:prstGeom>
          <a:noFill/>
          <a:ln w="57150" cmpd="thinThick">
            <a:solidFill>
              <a:schemeClr val="accent1"/>
            </a:solidFill>
            <a:miter lim="800000"/>
            <a:headEnd/>
            <a:tailEnd/>
          </a:ln>
          <a:effectLst/>
        </p:spPr>
        <p:txBody>
          <a:bodyPr wrap="none" anchor="ctr"/>
          <a:lstStyle/>
          <a:p>
            <a:endParaRPr lang="en-US"/>
          </a:p>
        </p:txBody>
      </p:sp>
      <p:grpSp>
        <p:nvGrpSpPr>
          <p:cNvPr id="35" name="Group 34"/>
          <p:cNvGrpSpPr>
            <a:grpSpLocks/>
          </p:cNvGrpSpPr>
          <p:nvPr/>
        </p:nvGrpSpPr>
        <p:grpSpPr bwMode="auto">
          <a:xfrm>
            <a:off x="4702175" y="1844675"/>
            <a:ext cx="1606550" cy="1884363"/>
            <a:chOff x="720" y="2401"/>
            <a:chExt cx="1008" cy="1187"/>
          </a:xfrm>
        </p:grpSpPr>
        <p:sp>
          <p:nvSpPr>
            <p:cNvPr id="36" name="Rectangle 35"/>
            <p:cNvSpPr>
              <a:spLocks noChangeArrowheads="1"/>
            </p:cNvSpPr>
            <p:nvPr/>
          </p:nvSpPr>
          <p:spPr bwMode="auto">
            <a:xfrm>
              <a:off x="720" y="3264"/>
              <a:ext cx="1008" cy="324"/>
            </a:xfrm>
            <a:prstGeom prst="rect">
              <a:avLst/>
            </a:prstGeom>
            <a:noFill/>
            <a:ln w="9525">
              <a:noFill/>
              <a:miter lim="800000"/>
              <a:headEnd/>
              <a:tailEnd/>
            </a:ln>
            <a:effectLst/>
          </p:spPr>
          <p:txBody>
            <a:bodyPr lIns="92075" tIns="46038" rIns="92075" bIns="46038" anchor="ctr"/>
            <a:lstStyle/>
            <a:p>
              <a:pPr algn="l">
                <a:lnSpc>
                  <a:spcPct val="90000"/>
                </a:lnSpc>
                <a:spcBef>
                  <a:spcPct val="0"/>
                </a:spcBef>
              </a:pPr>
              <a:r>
                <a:rPr lang="en-US" altLang="ja-JP" sz="1800" b="1" dirty="0" smtClean="0">
                  <a:solidFill>
                    <a:srgbClr val="000000"/>
                  </a:solidFill>
                  <a:effectLst>
                    <a:outerShdw blurRad="38100" dist="38100" dir="2700000" algn="tl">
                      <a:srgbClr val="FFFFFF"/>
                    </a:outerShdw>
                  </a:effectLst>
                  <a:ea typeface="MS PGothic" pitchFamily="34" charset="-128"/>
                  <a:cs typeface="Times New Roman" pitchFamily="18" charset="0"/>
                </a:rPr>
                <a:t>Purchase</a:t>
              </a:r>
              <a:endParaRPr lang="en-US" altLang="ja-JP" sz="1800" b="1" dirty="0">
                <a:solidFill>
                  <a:srgbClr val="000000"/>
                </a:solidFill>
                <a:effectLst>
                  <a:outerShdw blurRad="38100" dist="38100" dir="2700000" algn="tl">
                    <a:srgbClr val="FFFFFF"/>
                  </a:outerShdw>
                </a:effectLst>
                <a:ea typeface="MS PGothic" pitchFamily="34" charset="-128"/>
                <a:cs typeface="Times New Roman" pitchFamily="18" charset="0"/>
              </a:endParaRPr>
            </a:p>
          </p:txBody>
        </p:sp>
        <p:graphicFrame>
          <p:nvGraphicFramePr>
            <p:cNvPr id="37" name="Object 36"/>
            <p:cNvGraphicFramePr>
              <a:graphicFrameLocks/>
            </p:cNvGraphicFramePr>
            <p:nvPr/>
          </p:nvGraphicFramePr>
          <p:xfrm>
            <a:off x="789" y="2401"/>
            <a:ext cx="890" cy="899"/>
          </p:xfrm>
          <a:graphic>
            <a:graphicData uri="http://schemas.openxmlformats.org/presentationml/2006/ole">
              <p:oleObj spid="_x0000_s340999" r:id="rId9" imgW="2714400" imgH="2743200" progId="">
                <p:embed/>
              </p:oleObj>
            </a:graphicData>
          </a:graphic>
        </p:graphicFrame>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reengineering</a:t>
            </a:r>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graphicFrame>
        <p:nvGraphicFramePr>
          <p:cNvPr id="10" name="Picture Placeholder 9"/>
          <p:cNvGraphicFramePr>
            <a:graphicFrameLocks noGrp="1"/>
          </p:cNvGraphicFramePr>
          <p:nvPr>
            <p:ph type="pic" sz="quarter" idx="16"/>
          </p:nvPr>
        </p:nvGraphicFramePr>
        <p:xfrm>
          <a:off x="5759450" y="1655763"/>
          <a:ext cx="3636963"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quarter" idx="15"/>
          </p:nvPr>
        </p:nvSpPr>
        <p:spPr/>
        <p:txBody>
          <a:bodyPr/>
          <a:lstStyle/>
          <a:p>
            <a:r>
              <a:rPr lang="en-US" sz="3600" dirty="0" smtClean="0"/>
              <a:t>How many departments are involved ?</a:t>
            </a:r>
          </a:p>
          <a:p>
            <a:r>
              <a:rPr lang="en-US" sz="3600" dirty="0" smtClean="0"/>
              <a:t>How Many Tasks are Performed ?</a:t>
            </a:r>
          </a:p>
          <a:p>
            <a:r>
              <a:rPr lang="en-US" sz="3600" dirty="0" smtClean="0"/>
              <a:t>How many changes of ownership occur?</a:t>
            </a:r>
            <a:endParaRPr lang="en-US" sz="3600" dirty="0"/>
          </a:p>
        </p:txBody>
      </p:sp>
      <p:sp>
        <p:nvSpPr>
          <p:cNvPr id="7" name="Footer Placeholder 6"/>
          <p:cNvSpPr>
            <a:spLocks noGrp="1"/>
          </p:cNvSpPr>
          <p:nvPr>
            <p:ph type="ftr" sz="quarter" idx="18"/>
          </p:nvPr>
        </p:nvSpPr>
        <p:spPr/>
        <p:txBody>
          <a:bodyPr/>
          <a:lstStyle/>
          <a:p>
            <a:pPr>
              <a:defRPr/>
            </a:pPr>
            <a:r>
              <a:rPr lang="en-US" dirty="0" smtClean="0"/>
              <a:t>© 2011 IFS</a:t>
            </a:r>
            <a:endParaRPr lang="en-US" dirty="0"/>
          </a:p>
        </p:txBody>
      </p:sp>
      <p:sp>
        <p:nvSpPr>
          <p:cNvPr id="8" name="Slide Number Placeholder 7"/>
          <p:cNvSpPr>
            <a:spLocks noGrp="1"/>
          </p:cNvSpPr>
          <p:nvPr>
            <p:ph type="sldNum" sz="quarter" idx="19"/>
          </p:nvPr>
        </p:nvSpPr>
        <p:spPr/>
        <p:txBody>
          <a:bodyPr/>
          <a:lstStyle/>
          <a:p>
            <a:pPr>
              <a:defRPr/>
            </a:pPr>
            <a:fld id="{02B57711-8226-417F-AA67-4A9470EF4B03}"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reengineering</a:t>
            </a:r>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graphicFrame>
        <p:nvGraphicFramePr>
          <p:cNvPr id="10" name="Picture Placeholder 9"/>
          <p:cNvGraphicFramePr>
            <a:graphicFrameLocks noGrp="1"/>
          </p:cNvGraphicFramePr>
          <p:nvPr>
            <p:ph type="pic" sz="quarter" idx="16"/>
          </p:nvPr>
        </p:nvGraphicFramePr>
        <p:xfrm>
          <a:off x="5759450" y="1655763"/>
          <a:ext cx="3636963"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quarter" idx="15"/>
          </p:nvPr>
        </p:nvSpPr>
        <p:spPr/>
        <p:txBody>
          <a:bodyPr/>
          <a:lstStyle/>
          <a:p>
            <a:r>
              <a:rPr lang="en-US" sz="3600" dirty="0" smtClean="0"/>
              <a:t>90 – 95% of cases – Marketing executive gives quote</a:t>
            </a:r>
          </a:p>
          <a:p>
            <a:r>
              <a:rPr lang="en-US" sz="3600" dirty="0" smtClean="0"/>
              <a:t>No complications; No consultations</a:t>
            </a:r>
          </a:p>
          <a:p>
            <a:pPr>
              <a:buNone/>
            </a:pPr>
            <a:endParaRPr lang="en-US" sz="3600" dirty="0"/>
          </a:p>
        </p:txBody>
      </p:sp>
      <p:sp>
        <p:nvSpPr>
          <p:cNvPr id="7" name="Footer Placeholder 6"/>
          <p:cNvSpPr>
            <a:spLocks noGrp="1"/>
          </p:cNvSpPr>
          <p:nvPr>
            <p:ph type="ftr" sz="quarter" idx="18"/>
          </p:nvPr>
        </p:nvSpPr>
        <p:spPr/>
        <p:txBody>
          <a:bodyPr/>
          <a:lstStyle/>
          <a:p>
            <a:pPr>
              <a:defRPr/>
            </a:pPr>
            <a:r>
              <a:rPr lang="en-US" dirty="0" smtClean="0"/>
              <a:t>© 2011 IFS</a:t>
            </a:r>
            <a:endParaRPr lang="en-US" dirty="0"/>
          </a:p>
        </p:txBody>
      </p:sp>
      <p:sp>
        <p:nvSpPr>
          <p:cNvPr id="8" name="Slide Number Placeholder 7"/>
          <p:cNvSpPr>
            <a:spLocks noGrp="1"/>
          </p:cNvSpPr>
          <p:nvPr>
            <p:ph type="sldNum" sz="quarter" idx="19"/>
          </p:nvPr>
        </p:nvSpPr>
        <p:spPr/>
        <p:txBody>
          <a:bodyPr/>
          <a:lstStyle/>
          <a:p>
            <a:pPr>
              <a:defRPr/>
            </a:pPr>
            <a:fld id="{02B57711-8226-417F-AA67-4A9470EF4B03}" type="slidenum">
              <a:rPr lang="en-US" smtClean="0"/>
              <a:pPr>
                <a:defRPr/>
              </a:pPr>
              <a:t>27</a:t>
            </a:fld>
            <a:endParaRPr lang="en-US"/>
          </a:p>
        </p:txBody>
      </p:sp>
      <p:pic>
        <p:nvPicPr>
          <p:cNvPr id="11" name="Picture 10" descr="Go to fullsize image"/>
          <p:cNvPicPr/>
          <p:nvPr/>
        </p:nvPicPr>
        <p:blipFill>
          <a:blip r:embed="rId6"/>
          <a:srcRect/>
          <a:stretch>
            <a:fillRect/>
          </a:stretch>
        </p:blipFill>
        <p:spPr bwMode="auto">
          <a:xfrm>
            <a:off x="3287712" y="4923631"/>
            <a:ext cx="1752600" cy="1524000"/>
          </a:xfrm>
          <a:prstGeom prst="rect">
            <a:avLst/>
          </a:prstGeom>
          <a:noFill/>
          <a:ln w="9525">
            <a:noFill/>
            <a:miter lim="800000"/>
            <a:headEnd/>
            <a:tailEnd/>
          </a:ln>
        </p:spPr>
      </p:pic>
      <p:sp>
        <p:nvSpPr>
          <p:cNvPr id="12" name="Left Arrow 11"/>
          <p:cNvSpPr/>
          <p:nvPr/>
        </p:nvSpPr>
        <p:spPr>
          <a:xfrm>
            <a:off x="4887912" y="5304631"/>
            <a:ext cx="978408" cy="484632"/>
          </a:xfrm>
          <a:prstGeom prst="leftArrow">
            <a:avLst/>
          </a:prstGeom>
          <a:solidFill>
            <a:srgbClr val="DDAA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p:cNvGraphicFramePr/>
          <p:nvPr/>
        </p:nvGraphicFramePr>
        <p:xfrm>
          <a:off x="0" y="4817092"/>
          <a:ext cx="3287712" cy="1173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ERP connects all the critical business processes</a:t>
            </a:r>
            <a:br>
              <a:rPr lang="en-US" sz="3200" dirty="0" smtClean="0"/>
            </a:br>
            <a:endParaRPr lang="en-US" sz="3200"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28</a:t>
            </a:fld>
            <a:endParaRPr lang="en-US"/>
          </a:p>
        </p:txBody>
      </p:sp>
      <p:graphicFrame>
        <p:nvGraphicFramePr>
          <p:cNvPr id="343042" name="Object 2"/>
          <p:cNvGraphicFramePr>
            <a:graphicFrameLocks noChangeAspect="1"/>
          </p:cNvGraphicFramePr>
          <p:nvPr>
            <p:ph sz="quarter" idx="15"/>
          </p:nvPr>
        </p:nvGraphicFramePr>
        <p:xfrm>
          <a:off x="1022607" y="1342231"/>
          <a:ext cx="7749935" cy="5257799"/>
        </p:xfrm>
        <a:graphic>
          <a:graphicData uri="http://schemas.openxmlformats.org/presentationml/2006/ole">
            <p:oleObj spid="_x0000_s343042" name="Clip" r:id="rId4" imgW="4857143" imgH="3295238"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departmental boundaries are broken</a:t>
            </a:r>
            <a:endParaRPr lang="en-US" sz="3200"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29</a:t>
            </a:fld>
            <a:endParaRPr lang="en-US"/>
          </a:p>
        </p:txBody>
      </p:sp>
      <p:pic>
        <p:nvPicPr>
          <p:cNvPr id="9" name="Picture 2" descr="tomato"/>
          <p:cNvPicPr>
            <a:picLocks noGrp="1" noChangeAspect="1" noChangeArrowheads="1"/>
          </p:cNvPicPr>
          <p:nvPr>
            <p:ph sz="quarter" idx="15"/>
          </p:nvPr>
        </p:nvPicPr>
        <p:blipFill>
          <a:blip r:embed="rId3" cstate="print"/>
          <a:srcRect/>
          <a:stretch>
            <a:fillRect/>
          </a:stretch>
        </p:blipFill>
        <p:spPr bwMode="auto">
          <a:xfrm>
            <a:off x="3051884" y="1017454"/>
            <a:ext cx="4503028" cy="546272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Agenda</a:t>
            </a:r>
            <a:endParaRPr lang="en-US" dirty="0"/>
          </a:p>
        </p:txBody>
      </p:sp>
      <p:sp>
        <p:nvSpPr>
          <p:cNvPr id="5" name="Content Placeholder 4"/>
          <p:cNvSpPr>
            <a:spLocks noGrp="1"/>
          </p:cNvSpPr>
          <p:nvPr>
            <p:ph sz="quarter" idx="15"/>
          </p:nvPr>
        </p:nvSpPr>
        <p:spPr>
          <a:xfrm>
            <a:off x="684000" y="1418431"/>
            <a:ext cx="8712000" cy="5257800"/>
          </a:xfrm>
        </p:spPr>
        <p:txBody>
          <a:bodyPr/>
          <a:lstStyle/>
          <a:p>
            <a:r>
              <a:rPr lang="en-US" dirty="0" smtClean="0"/>
              <a:t>Change Management </a:t>
            </a:r>
          </a:p>
          <a:p>
            <a:pPr lvl="1"/>
            <a:r>
              <a:rPr lang="en-US" dirty="0" smtClean="0"/>
              <a:t>3Cs</a:t>
            </a:r>
          </a:p>
          <a:p>
            <a:pPr lvl="1"/>
            <a:r>
              <a:rPr lang="en-US" dirty="0" smtClean="0"/>
              <a:t>Role of BPR in ERP</a:t>
            </a:r>
          </a:p>
          <a:p>
            <a:pPr lvl="1"/>
            <a:r>
              <a:rPr lang="en-US" dirty="0" smtClean="0"/>
              <a:t>Why Project Fails?</a:t>
            </a:r>
          </a:p>
          <a:p>
            <a:pPr lvl="1"/>
            <a:r>
              <a:rPr lang="en-US" dirty="0" smtClean="0"/>
              <a:t>Why Resistance?</a:t>
            </a:r>
          </a:p>
          <a:p>
            <a:pPr lvl="1"/>
            <a:r>
              <a:rPr lang="en-US" dirty="0" smtClean="0"/>
              <a:t>How to Overcome Resistance</a:t>
            </a:r>
          </a:p>
          <a:p>
            <a:pPr lvl="1"/>
            <a:r>
              <a:rPr lang="en-US" dirty="0" smtClean="0"/>
              <a:t>Characteristics – Core Users / User Champions</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a:t>
            </a:fld>
            <a:endParaRPr lang="en-US"/>
          </a:p>
        </p:txBody>
      </p:sp>
      <p:pic>
        <p:nvPicPr>
          <p:cNvPr id="8" name="Picture 11" descr="C:\Documents and Settings\pranin\Local Settings\Temporary Internet Files\Content.IE5\TGH5GP4D\MCj04041330000[1].wmf"/>
          <p:cNvPicPr>
            <a:picLocks noChangeAspect="1" noChangeArrowheads="1"/>
          </p:cNvPicPr>
          <p:nvPr/>
        </p:nvPicPr>
        <p:blipFill>
          <a:blip r:embed="rId3"/>
          <a:srcRect/>
          <a:stretch>
            <a:fillRect/>
          </a:stretch>
        </p:blipFill>
        <p:spPr bwMode="auto">
          <a:xfrm>
            <a:off x="6788670" y="1647032"/>
            <a:ext cx="2702992"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 of changes</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Changing cultural values (Customer orientation, Ownership, Team)</a:t>
            </a:r>
          </a:p>
          <a:p>
            <a:r>
              <a:rPr lang="en-US" sz="3200" dirty="0" smtClean="0"/>
              <a:t>Managers Change from Supervisors to Coaches (</a:t>
            </a:r>
            <a:r>
              <a:rPr lang="en-GB" sz="3200" dirty="0" smtClean="0"/>
              <a:t>not just read traditional reports)</a:t>
            </a:r>
            <a:endParaRPr lang="en-US" sz="3200" dirty="0" smtClean="0"/>
          </a:p>
          <a:p>
            <a:r>
              <a:rPr lang="en-US" sz="3200" dirty="0" smtClean="0"/>
              <a:t>Executive changes from score keepers to leaders</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Steps in processes are performed in a natural Order</a:t>
            </a:r>
          </a:p>
          <a:p>
            <a:r>
              <a:rPr lang="en-US" sz="3200" dirty="0" smtClean="0"/>
              <a:t>Work is performed where it makes the most sense</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Organization reduces fat</a:t>
            </a:r>
            <a:endParaRPr lang="en-US" sz="3200"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32</a:t>
            </a:fld>
            <a:endParaRPr lang="en-US"/>
          </a:p>
        </p:txBody>
      </p:sp>
      <p:pic>
        <p:nvPicPr>
          <p:cNvPr id="10" name="Picture 2" descr="036"/>
          <p:cNvPicPr>
            <a:picLocks noGrp="1" noChangeAspect="1" noChangeArrowheads="1"/>
          </p:cNvPicPr>
          <p:nvPr>
            <p:ph sz="quarter" idx="15"/>
          </p:nvPr>
        </p:nvPicPr>
        <p:blipFill>
          <a:blip r:embed="rId3"/>
          <a:srcRect/>
          <a:stretch>
            <a:fillRect/>
          </a:stretch>
        </p:blipFill>
        <p:spPr bwMode="auto">
          <a:xfrm>
            <a:off x="2296807" y="885031"/>
            <a:ext cx="6091485" cy="5791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set of dedicated &amp; charged core users </a:t>
            </a:r>
            <a:endParaRPr lang="en-US" sz="3200"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33</a:t>
            </a:fld>
            <a:endParaRPr lang="en-US"/>
          </a:p>
        </p:txBody>
      </p:sp>
      <p:pic>
        <p:nvPicPr>
          <p:cNvPr id="504837" name="Picture 5"/>
          <p:cNvPicPr>
            <a:picLocks noGrp="1" noChangeAspect="1" noChangeArrowheads="1"/>
          </p:cNvPicPr>
          <p:nvPr>
            <p:ph sz="quarter" idx="15"/>
          </p:nvPr>
        </p:nvPicPr>
        <p:blipFill>
          <a:blip r:embed="rId3"/>
          <a:srcRect/>
          <a:stretch>
            <a:fillRect/>
          </a:stretch>
        </p:blipFill>
        <p:spPr bwMode="auto">
          <a:xfrm>
            <a:off x="79265" y="1342231"/>
            <a:ext cx="9955324" cy="497766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Understanding resistance</a:t>
            </a:r>
            <a:endParaRPr lang="en-US" dirty="0"/>
          </a:p>
        </p:txBody>
      </p:sp>
      <p:sp>
        <p:nvSpPr>
          <p:cNvPr id="81925" name="Footer Placeholder 5"/>
          <p:cNvSpPr>
            <a:spLocks noGrp="1"/>
          </p:cNvSpPr>
          <p:nvPr>
            <p:ph type="ftr" sz="quarter" idx="10"/>
          </p:nvPr>
        </p:nvSpPr>
        <p:spPr bwMode="auto">
          <a:noFill/>
          <a:ln>
            <a:miter lim="800000"/>
            <a:headEnd/>
            <a:tailEnd/>
          </a:ln>
        </p:spPr>
        <p:txBody>
          <a:bodyPr/>
          <a:lstStyle/>
          <a:p>
            <a:r>
              <a:rPr lang="en-US" dirty="0" smtClean="0"/>
              <a:t>© 2011 IFS</a:t>
            </a:r>
          </a:p>
        </p:txBody>
      </p:sp>
      <p:sp>
        <p:nvSpPr>
          <p:cNvPr id="81926" name="Slide Number Placeholder 6"/>
          <p:cNvSpPr>
            <a:spLocks noGrp="1"/>
          </p:cNvSpPr>
          <p:nvPr>
            <p:ph type="sldNum" sz="quarter" idx="4294967295"/>
          </p:nvPr>
        </p:nvSpPr>
        <p:spPr bwMode="auto">
          <a:xfrm>
            <a:off x="0" y="6875463"/>
            <a:ext cx="360363" cy="288925"/>
          </a:xfrm>
          <a:noFill/>
          <a:ln>
            <a:miter lim="800000"/>
            <a:headEnd/>
            <a:tailEnd/>
          </a:ln>
        </p:spPr>
        <p:txBody>
          <a:bodyPr/>
          <a:lstStyle/>
          <a:p>
            <a:fld id="{B535CA84-522B-4940-8C28-4930DF1D15F7}"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 though the best minds work together and every technical aspect is carefully scrutinized, projects can fail. Why?</a:t>
            </a:r>
            <a:r>
              <a:rPr lang="en-GB" b="1" dirty="0" smtClean="0"/>
              <a:t/>
            </a:r>
            <a:br>
              <a:rPr lang="en-GB" b="1" dirty="0" smtClean="0"/>
            </a:br>
            <a:r>
              <a:rPr lang="en-US" dirty="0" smtClean="0"/>
              <a:t/>
            </a:r>
            <a:br>
              <a:rPr lang="en-US" dirty="0" smtClean="0"/>
            </a:b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35</a:t>
            </a:fld>
            <a:endParaRPr lang="en-US"/>
          </a:p>
        </p:txBody>
      </p:sp>
      <p:pic>
        <p:nvPicPr>
          <p:cNvPr id="10" name="Picture 3"/>
          <p:cNvPicPr>
            <a:picLocks noGrp="1" noChangeAspect="1" noChangeArrowheads="1"/>
          </p:cNvPicPr>
          <p:nvPr>
            <p:ph type="clipArt" sz="quarter" idx="16"/>
          </p:nvPr>
        </p:nvPicPr>
        <p:blipFill>
          <a:blip r:embed="rId2"/>
          <a:srcRect/>
          <a:stretch>
            <a:fillRect/>
          </a:stretch>
        </p:blipFill>
        <p:spPr bwMode="auto">
          <a:xfrm>
            <a:off x="2872046" y="199231"/>
            <a:ext cx="4964096"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Fortune 500 executives and chief information officers report that </a:t>
            </a:r>
            <a:r>
              <a:rPr lang="en-GB" dirty="0" smtClean="0">
                <a:solidFill>
                  <a:srgbClr val="FF0000"/>
                </a:solidFill>
              </a:rPr>
              <a:t>resistance</a:t>
            </a:r>
            <a:r>
              <a:rPr lang="en-GB" dirty="0" smtClean="0"/>
              <a:t> is the primary reason why so many goods ideas fail</a:t>
            </a:r>
            <a:r>
              <a:rPr lang="en-GB" b="1" dirty="0" smtClean="0"/>
              <a:t/>
            </a:r>
            <a:br>
              <a:rPr lang="en-GB" b="1" dirty="0" smtClean="0"/>
            </a:br>
            <a:r>
              <a:rPr lang="en-US" dirty="0" smtClean="0"/>
              <a:t/>
            </a:r>
            <a:br>
              <a:rPr lang="en-US" dirty="0" smtClean="0"/>
            </a:b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36</a:t>
            </a:fld>
            <a:endParaRPr lang="en-US"/>
          </a:p>
        </p:txBody>
      </p:sp>
      <p:graphicFrame>
        <p:nvGraphicFramePr>
          <p:cNvPr id="506883" name="Object 3"/>
          <p:cNvGraphicFramePr>
            <a:graphicFrameLocks noChangeAspect="1"/>
          </p:cNvGraphicFramePr>
          <p:nvPr>
            <p:ph type="clipArt" sz="quarter" idx="16"/>
          </p:nvPr>
        </p:nvGraphicFramePr>
        <p:xfrm>
          <a:off x="3061603" y="199231"/>
          <a:ext cx="4670163" cy="3276600"/>
        </p:xfrm>
        <a:graphic>
          <a:graphicData uri="http://schemas.openxmlformats.org/presentationml/2006/ole">
            <p:oleObj spid="_x0000_s506883" name="Clip" r:id="rId3" imgW="4952880" imgH="347472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t>
            </a:r>
            <a:r>
              <a:rPr lang="en-GB" dirty="0" smtClean="0">
                <a:solidFill>
                  <a:srgbClr val="FF0000"/>
                </a:solidFill>
              </a:rPr>
              <a:t>it’s the people who can make or break the success of a project</a:t>
            </a:r>
            <a:r>
              <a:rPr lang="en-GB" dirty="0" smtClean="0"/>
              <a:t>. Without their buy-in and support, projects are doomed</a:t>
            </a:r>
            <a:r>
              <a:rPr lang="en-GB" b="1" dirty="0" smtClean="0"/>
              <a:t/>
            </a:r>
            <a:br>
              <a:rPr lang="en-GB" b="1" dirty="0" smtClean="0"/>
            </a:br>
            <a:r>
              <a:rPr lang="en-US" dirty="0" smtClean="0"/>
              <a:t/>
            </a:r>
            <a:br>
              <a:rPr lang="en-US" dirty="0" smtClean="0"/>
            </a:b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37</a:t>
            </a:fld>
            <a:endParaRPr lang="en-US"/>
          </a:p>
        </p:txBody>
      </p:sp>
      <p:pic>
        <p:nvPicPr>
          <p:cNvPr id="8" name="ClipArt Placeholder 7" descr="Go to fullsize image"/>
          <p:cNvPicPr>
            <a:picLocks noGrp="1"/>
          </p:cNvPicPr>
          <p:nvPr>
            <p:ph type="clipArt" sz="quarter" idx="16"/>
          </p:nvPr>
        </p:nvPicPr>
        <p:blipFill>
          <a:blip r:embed="rId2"/>
          <a:srcRect/>
          <a:stretch>
            <a:fillRect/>
          </a:stretch>
        </p:blipFill>
        <p:spPr bwMode="auto">
          <a:xfrm>
            <a:off x="3668712" y="199231"/>
            <a:ext cx="3505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resistance</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It’s not resistance itself that leads to failure; it’s </a:t>
            </a:r>
            <a:r>
              <a:rPr lang="en-US" sz="3200" dirty="0" smtClean="0">
                <a:solidFill>
                  <a:srgbClr val="FF0000"/>
                </a:solidFill>
              </a:rPr>
              <a:t>the way we handle it</a:t>
            </a:r>
            <a:r>
              <a:rPr lang="en-US" sz="3200" dirty="0" smtClean="0"/>
              <a:t>. To respond to resistance in an effective and proactive manner, we must first understand what we are facing. </a:t>
            </a:r>
          </a:p>
          <a:p>
            <a:endParaRPr lang="en-US" sz="32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38</a:t>
            </a:fld>
            <a:endParaRPr lang="en-US"/>
          </a:p>
        </p:txBody>
      </p:sp>
      <p:sp>
        <p:nvSpPr>
          <p:cNvPr id="8" name="Rectangle 7"/>
          <p:cNvSpPr/>
          <p:nvPr/>
        </p:nvSpPr>
        <p:spPr>
          <a:xfrm>
            <a:off x="2537191" y="4838501"/>
            <a:ext cx="59170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Resistance?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resistance</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solidFill>
                  <a:srgbClr val="FF0000"/>
                </a:solidFill>
              </a:rPr>
              <a:t>Listen for common fears and anxieties</a:t>
            </a:r>
            <a:r>
              <a:rPr lang="en-US" sz="3200" dirty="0" smtClean="0"/>
              <a:t> in the answers and strive to find out what's </a:t>
            </a:r>
            <a:r>
              <a:rPr lang="en-US" sz="3200" dirty="0" smtClean="0">
                <a:solidFill>
                  <a:srgbClr val="FF0000"/>
                </a:solidFill>
              </a:rPr>
              <a:t>behind their resistance</a:t>
            </a:r>
            <a:r>
              <a:rPr lang="en-US" sz="3200" dirty="0" smtClean="0"/>
              <a:t> and how strong their opposition is.  Knowing the intensity can help you assess how best to approach resistance - and to transform it into support for change.  </a:t>
            </a:r>
          </a:p>
          <a:p>
            <a:endParaRPr lang="en-US" sz="3200" dirty="0" smtClean="0"/>
          </a:p>
          <a:p>
            <a:endParaRPr lang="en-US" sz="32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Slowness to change usually means fear to the new </a:t>
            </a:r>
            <a:br>
              <a:rPr lang="en-US" dirty="0" smtClean="0"/>
            </a:br>
            <a:r>
              <a:rPr lang="en-US" dirty="0" smtClean="0"/>
              <a:t/>
            </a:r>
            <a:br>
              <a:rPr lang="en-US" dirty="0" smtClean="0"/>
            </a:br>
            <a:r>
              <a:rPr lang="en-US" dirty="0" smtClean="0"/>
              <a:t>Source - UNKNOWN</a:t>
            </a: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4" name="ClipArt Placeholder 3"/>
          <p:cNvSpPr>
            <a:spLocks noGrp="1"/>
          </p:cNvSpPr>
          <p:nvPr>
            <p:ph type="clipArt" sz="quarter" idx="16"/>
          </p:nvPr>
        </p:nvSpPr>
        <p:spPr/>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Newton’s law of motion</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The first law states </a:t>
            </a:r>
          </a:p>
          <a:p>
            <a:pPr lvl="1"/>
            <a:r>
              <a:rPr lang="en-US" sz="3200" dirty="0" smtClean="0"/>
              <a:t>‘Every object in a state of uniform motion tends to remain in that state unless an external force is applied to it.’ </a:t>
            </a:r>
          </a:p>
          <a:p>
            <a:r>
              <a:rPr lang="en-GB" sz="3200" dirty="0" smtClean="0"/>
              <a:t>The third one states</a:t>
            </a:r>
          </a:p>
          <a:p>
            <a:pPr lvl="1"/>
            <a:r>
              <a:rPr lang="en-US" sz="3200" dirty="0" smtClean="0"/>
              <a:t>‘For every action there is an equal and opposite reaction.’</a:t>
            </a:r>
          </a:p>
          <a:p>
            <a:endParaRPr lang="en-US" sz="32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newton’s</a:t>
            </a:r>
            <a:r>
              <a:rPr lang="en-GB" dirty="0" smtClean="0"/>
              <a:t> law have to do with </a:t>
            </a:r>
            <a:r>
              <a:rPr lang="en-GB" dirty="0" err="1" smtClean="0"/>
              <a:t>erp</a:t>
            </a:r>
            <a:r>
              <a:rPr lang="en-GB" dirty="0" smtClean="0"/>
              <a:t>?</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smtClean="0"/>
              <a:t>Generally</a:t>
            </a:r>
            <a:r>
              <a:rPr lang="en-US" sz="3200" dirty="0" smtClean="0"/>
              <a:t>, people tend to remain in a state of inertia. When an</a:t>
            </a:r>
            <a:r>
              <a:rPr lang="en-US" sz="3200" dirty="0" smtClean="0">
                <a:solidFill>
                  <a:srgbClr val="FF0066"/>
                </a:solidFill>
              </a:rPr>
              <a:t> external force</a:t>
            </a:r>
            <a:r>
              <a:rPr lang="en-US" sz="3200" dirty="0" smtClean="0"/>
              <a:t> (for example, an </a:t>
            </a:r>
            <a:r>
              <a:rPr lang="en-US" sz="3200" dirty="0" smtClean="0">
                <a:solidFill>
                  <a:srgbClr val="FF0066"/>
                </a:solidFill>
              </a:rPr>
              <a:t>ERP project</a:t>
            </a:r>
            <a:r>
              <a:rPr lang="en-US" sz="3200" dirty="0" smtClean="0"/>
              <a:t>) is applied on them, the most expected and immediate reaction is resistance. </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resistance?</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2400" dirty="0" smtClean="0"/>
              <a:t>Lack of understanding about ERP</a:t>
            </a:r>
          </a:p>
          <a:p>
            <a:pPr>
              <a:lnSpc>
                <a:spcPct val="80000"/>
              </a:lnSpc>
            </a:pPr>
            <a:r>
              <a:rPr lang="en-US" sz="2400" dirty="0" smtClean="0"/>
              <a:t>Lack of process orientation</a:t>
            </a:r>
          </a:p>
          <a:p>
            <a:pPr>
              <a:lnSpc>
                <a:spcPct val="80000"/>
              </a:lnSpc>
            </a:pPr>
            <a:r>
              <a:rPr lang="en-US" sz="2400" dirty="0" smtClean="0"/>
              <a:t>Fear of unknown</a:t>
            </a:r>
          </a:p>
          <a:p>
            <a:pPr>
              <a:lnSpc>
                <a:spcPct val="80000"/>
              </a:lnSpc>
            </a:pPr>
            <a:r>
              <a:rPr lang="en-US" sz="2400" dirty="0" smtClean="0"/>
              <a:t>Fear of computer</a:t>
            </a:r>
          </a:p>
          <a:p>
            <a:pPr>
              <a:lnSpc>
                <a:spcPct val="80000"/>
              </a:lnSpc>
            </a:pPr>
            <a:r>
              <a:rPr lang="en-US" sz="2400" dirty="0" smtClean="0"/>
              <a:t>Fear of non-performance getting exposed</a:t>
            </a:r>
          </a:p>
          <a:p>
            <a:pPr>
              <a:lnSpc>
                <a:spcPct val="80000"/>
              </a:lnSpc>
            </a:pPr>
            <a:r>
              <a:rPr lang="en-US" sz="2400" dirty="0" smtClean="0"/>
              <a:t>Transparency of data and information</a:t>
            </a:r>
          </a:p>
          <a:p>
            <a:pPr>
              <a:lnSpc>
                <a:spcPct val="80000"/>
              </a:lnSpc>
            </a:pPr>
            <a:r>
              <a:rPr lang="en-US" sz="2400" dirty="0" smtClean="0"/>
              <a:t>Increase in accountability</a:t>
            </a:r>
          </a:p>
          <a:p>
            <a:pPr>
              <a:lnSpc>
                <a:spcPct val="80000"/>
              </a:lnSpc>
            </a:pPr>
            <a:r>
              <a:rPr lang="en-US" sz="2400" dirty="0" smtClean="0"/>
              <a:t>Fear that importance will get reduced</a:t>
            </a:r>
          </a:p>
          <a:p>
            <a:pPr>
              <a:lnSpc>
                <a:spcPct val="80000"/>
              </a:lnSpc>
            </a:pPr>
            <a:r>
              <a:rPr lang="en-US" sz="2400" dirty="0" smtClean="0"/>
              <a:t>Ego</a:t>
            </a:r>
          </a:p>
          <a:p>
            <a:pPr>
              <a:lnSpc>
                <a:spcPct val="80000"/>
              </a:lnSpc>
            </a:pPr>
            <a:r>
              <a:rPr lang="en-US" sz="2400" dirty="0" smtClean="0"/>
              <a:t>Not knowing the degree of priority assigned by top management</a:t>
            </a:r>
          </a:p>
          <a:p>
            <a:pPr>
              <a:lnSpc>
                <a:spcPct val="80000"/>
              </a:lnSpc>
            </a:pPr>
            <a:r>
              <a:rPr lang="en-US" sz="2400" dirty="0" smtClean="0"/>
              <a:t>Fear of loosing job</a:t>
            </a:r>
          </a:p>
          <a:p>
            <a:endParaRPr lang="en-US" sz="24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How to overcome resistance ?</a:t>
            </a:r>
            <a:endParaRPr lang="en-US" dirty="0"/>
          </a:p>
        </p:txBody>
      </p:sp>
      <p:sp>
        <p:nvSpPr>
          <p:cNvPr id="81925" name="Footer Placeholder 5"/>
          <p:cNvSpPr>
            <a:spLocks noGrp="1"/>
          </p:cNvSpPr>
          <p:nvPr>
            <p:ph type="ftr" sz="quarter" idx="10"/>
          </p:nvPr>
        </p:nvSpPr>
        <p:spPr bwMode="auto">
          <a:noFill/>
          <a:ln>
            <a:miter lim="800000"/>
            <a:headEnd/>
            <a:tailEnd/>
          </a:ln>
        </p:spPr>
        <p:txBody>
          <a:bodyPr/>
          <a:lstStyle/>
          <a:p>
            <a:r>
              <a:rPr lang="en-US" dirty="0" smtClean="0"/>
              <a:t>© 2011 IFS</a:t>
            </a:r>
          </a:p>
        </p:txBody>
      </p:sp>
      <p:sp>
        <p:nvSpPr>
          <p:cNvPr id="81926" name="Slide Number Placeholder 6"/>
          <p:cNvSpPr>
            <a:spLocks noGrp="1"/>
          </p:cNvSpPr>
          <p:nvPr>
            <p:ph type="sldNum" sz="quarter" idx="4294967295"/>
          </p:nvPr>
        </p:nvSpPr>
        <p:spPr bwMode="auto">
          <a:xfrm>
            <a:off x="0" y="6875463"/>
            <a:ext cx="360363" cy="288925"/>
          </a:xfrm>
          <a:noFill/>
          <a:ln>
            <a:miter lim="800000"/>
            <a:headEnd/>
            <a:tailEnd/>
          </a:ln>
        </p:spPr>
        <p:txBody>
          <a:bodyPr/>
          <a:lstStyle/>
          <a:p>
            <a:fld id="{B535CA84-522B-4940-8C28-4930DF1D15F7}"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pPr>
              <a:defRPr/>
            </a:pPr>
            <a:r>
              <a:rPr lang="en-US" dirty="0" smtClean="0"/>
              <a:t>© 2011 IFS</a:t>
            </a:r>
            <a:endParaRPr lang="en-US" dirty="0"/>
          </a:p>
        </p:txBody>
      </p:sp>
      <p:pic>
        <p:nvPicPr>
          <p:cNvPr id="522244" name="Picture 4" descr="http://www.jetairways.com/Images/777.gif"/>
          <p:cNvPicPr>
            <a:picLocks noChangeAspect="1" noChangeArrowheads="1"/>
          </p:cNvPicPr>
          <p:nvPr/>
        </p:nvPicPr>
        <p:blipFill>
          <a:blip r:embed="rId2"/>
          <a:srcRect/>
          <a:stretch>
            <a:fillRect/>
          </a:stretch>
        </p:blipFill>
        <p:spPr bwMode="auto">
          <a:xfrm>
            <a:off x="33823" y="0"/>
            <a:ext cx="10035689" cy="4847431"/>
          </a:xfrm>
          <a:prstGeom prst="rect">
            <a:avLst/>
          </a:prstGeom>
          <a:noFill/>
        </p:spPr>
      </p:pic>
      <p:sp>
        <p:nvSpPr>
          <p:cNvPr id="10" name="Oval Callout 9"/>
          <p:cNvSpPr/>
          <p:nvPr/>
        </p:nvSpPr>
        <p:spPr>
          <a:xfrm>
            <a:off x="696912" y="5609431"/>
            <a:ext cx="8991600" cy="1371600"/>
          </a:xfrm>
          <a:prstGeom prst="wedgeEllipseCallout">
            <a:avLst>
              <a:gd name="adj1" fmla="val -48136"/>
              <a:gd name="adj2" fmla="val -305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Pilot A – 3000 Takeoff and Landing experiences</a:t>
            </a:r>
          </a:p>
          <a:p>
            <a:pPr algn="ctr"/>
            <a:r>
              <a:rPr lang="en-US" sz="2400" b="1" dirty="0" smtClean="0"/>
              <a:t>Pilot B – 200 Takeoff and Landing experiences</a:t>
            </a:r>
          </a:p>
        </p:txBody>
      </p:sp>
      <p:sp>
        <p:nvSpPr>
          <p:cNvPr id="11" name="Rectangle 10"/>
          <p:cNvSpPr/>
          <p:nvPr/>
        </p:nvSpPr>
        <p:spPr>
          <a:xfrm>
            <a:off x="535866" y="351631"/>
            <a:ext cx="8924046" cy="769441"/>
          </a:xfrm>
          <a:prstGeom prst="rect">
            <a:avLst/>
          </a:prstGeom>
          <a:noFill/>
        </p:spPr>
        <p:txBody>
          <a:bodyPr wrap="non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whom you would give control</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 change agents</a:t>
            </a:r>
            <a:endParaRPr lang="en-US" dirty="0"/>
          </a:p>
        </p:txBody>
      </p:sp>
      <p:sp>
        <p:nvSpPr>
          <p:cNvPr id="3" name="Text Placeholder 2"/>
          <p:cNvSpPr>
            <a:spLocks noGrp="1"/>
          </p:cNvSpPr>
          <p:nvPr>
            <p:ph type="body" sz="quarter" idx="13"/>
          </p:nvPr>
        </p:nvSpPr>
        <p:spPr/>
        <p:txBody>
          <a:bodyPr/>
          <a:lstStyle/>
          <a:p>
            <a:r>
              <a:rPr lang="en-US" dirty="0" smtClean="0"/>
              <a:t>Early in the project</a:t>
            </a:r>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2800" dirty="0" smtClean="0"/>
              <a:t>These should be people that know the business well, embrace change, and are well-respected in the organization</a:t>
            </a:r>
          </a:p>
          <a:p>
            <a:r>
              <a:rPr lang="en-US" sz="2800" dirty="0" smtClean="0"/>
              <a:t>This group of people, which should represent all the functional areas affected by ERP, will serve as champions of the project</a:t>
            </a:r>
          </a:p>
          <a:p>
            <a:r>
              <a:rPr lang="en-US" sz="2800" dirty="0" smtClean="0"/>
              <a:t>They will also be key in helping other employees understand and learn the value of ERP and how it affects their jobs.</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2800" dirty="0" smtClean="0"/>
              <a:t>How to use the new system? (not just before “go live”)</a:t>
            </a:r>
          </a:p>
          <a:p>
            <a:r>
              <a:rPr lang="en-US" sz="2800" dirty="0" smtClean="0"/>
              <a:t>How key business processes will be affected by ERP?</a:t>
            </a:r>
          </a:p>
          <a:p>
            <a:r>
              <a:rPr lang="en-US" sz="2800" dirty="0" smtClean="0"/>
              <a:t>Training tools-on line help, on-going refresher training, certification etc.,</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Employee involvement in </a:t>
            </a:r>
            <a:r>
              <a:rPr lang="en-GB" dirty="0" err="1" smtClean="0"/>
              <a:t>erp</a:t>
            </a:r>
            <a:r>
              <a:rPr lang="en-GB" dirty="0" smtClean="0"/>
              <a:t> movement</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2800" dirty="0" smtClean="0"/>
              <a:t>The more the involvement , the more the  ownership</a:t>
            </a:r>
          </a:p>
          <a:p>
            <a:r>
              <a:rPr lang="en-US" sz="2800" dirty="0" smtClean="0"/>
              <a:t>Involve people from all levels who are likely to be affected by ERP</a:t>
            </a:r>
          </a:p>
          <a:p>
            <a:r>
              <a:rPr lang="en-US" sz="2800" dirty="0" smtClean="0"/>
              <a:t>Involvement results into increased ownership and buy-in for the ERP implementation project</a:t>
            </a:r>
          </a:p>
          <a:p>
            <a:r>
              <a:rPr lang="en-US" sz="2800" dirty="0" smtClean="0"/>
              <a:t>Overall impact is experienced in the form of reduced resistance</a:t>
            </a:r>
          </a:p>
          <a:p>
            <a:endParaRPr lang="en-US" sz="28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communicate</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2800" dirty="0" smtClean="0">
                <a:solidFill>
                  <a:srgbClr val="FF0066"/>
                </a:solidFill>
              </a:rPr>
              <a:t>The more the people  know </a:t>
            </a:r>
            <a:r>
              <a:rPr lang="en-US" sz="2800" dirty="0" smtClean="0"/>
              <a:t>about </a:t>
            </a:r>
            <a:r>
              <a:rPr lang="en-US" sz="2800" dirty="0" smtClean="0">
                <a:solidFill>
                  <a:srgbClr val="FF0066"/>
                </a:solidFill>
              </a:rPr>
              <a:t>why the organization is implementing ERP</a:t>
            </a:r>
            <a:r>
              <a:rPr lang="en-US" sz="2800" dirty="0" smtClean="0"/>
              <a:t>, </a:t>
            </a:r>
            <a:r>
              <a:rPr lang="en-US" sz="2800" dirty="0" smtClean="0">
                <a:solidFill>
                  <a:srgbClr val="FF0066"/>
                </a:solidFill>
              </a:rPr>
              <a:t>how it will benefit the company</a:t>
            </a:r>
            <a:r>
              <a:rPr lang="en-US" sz="2800" dirty="0" smtClean="0"/>
              <a:t>, and </a:t>
            </a:r>
            <a:r>
              <a:rPr lang="en-US" sz="2800" dirty="0" smtClean="0">
                <a:solidFill>
                  <a:srgbClr val="FF0066"/>
                </a:solidFill>
              </a:rPr>
              <a:t>what it means to them and their jobs</a:t>
            </a:r>
            <a:r>
              <a:rPr lang="en-US" sz="2800" dirty="0" smtClean="0"/>
              <a:t>, the less likely that they will  resist the changes when they are implemented.</a:t>
            </a:r>
          </a:p>
          <a:p>
            <a:r>
              <a:rPr lang="en-US" sz="2800" dirty="0" smtClean="0"/>
              <a:t>Communicate through</a:t>
            </a:r>
          </a:p>
          <a:p>
            <a:pPr lvl="1"/>
            <a:r>
              <a:rPr lang="en-US" sz="2800" dirty="0" smtClean="0"/>
              <a:t>Newsletter</a:t>
            </a:r>
          </a:p>
          <a:p>
            <a:pPr lvl="1"/>
            <a:r>
              <a:rPr lang="en-US" sz="2800" dirty="0" smtClean="0"/>
              <a:t>Bulletin board through Intranet</a:t>
            </a:r>
          </a:p>
          <a:p>
            <a:pPr lvl="1"/>
            <a:r>
              <a:rPr lang="en-US" sz="2800" dirty="0" smtClean="0"/>
              <a:t>Periodic workshops on ERP</a:t>
            </a:r>
          </a:p>
          <a:p>
            <a:pPr lvl="1"/>
            <a:r>
              <a:rPr lang="en-US" sz="2800" dirty="0" smtClean="0"/>
              <a:t>Creation of Video film about ERP</a:t>
            </a:r>
          </a:p>
          <a:p>
            <a:pPr lvl="1"/>
            <a:r>
              <a:rPr lang="en-US" sz="2800" dirty="0" smtClean="0"/>
              <a:t>Media coverage about ERP</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benefits of </a:t>
            </a:r>
            <a:r>
              <a:rPr lang="en-US" dirty="0" err="1" smtClean="0"/>
              <a:t>erp</a:t>
            </a:r>
            <a:r>
              <a:rPr lang="en-US" dirty="0" smtClean="0"/>
              <a:t> implementation</a:t>
            </a:r>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Change management</a:t>
            </a:r>
          </a:p>
        </p:txBody>
      </p:sp>
      <p:graphicFrame>
        <p:nvGraphicFramePr>
          <p:cNvPr id="8" name="Content Placeholder 7"/>
          <p:cNvGraphicFramePr>
            <a:graphicFrameLocks noGrp="1"/>
          </p:cNvGraphicFramePr>
          <p:nvPr>
            <p:ph sz="quarter" idx="15"/>
          </p:nvPr>
        </p:nvGraphicFramePr>
        <p:xfrm>
          <a:off x="684213" y="2713831"/>
          <a:ext cx="6261099" cy="3962400"/>
        </p:xfrm>
        <a:graphic>
          <a:graphicData uri="http://schemas.openxmlformats.org/drawingml/2006/table">
            <a:tbl>
              <a:tblPr firstRow="1" bandRow="1">
                <a:tableStyleId>{3B4B98B0-60AC-42C2-AFA5-B58CD77FA1E5}</a:tableStyleId>
              </a:tblPr>
              <a:tblGrid>
                <a:gridCol w="6261099"/>
              </a:tblGrid>
              <a:tr h="370840">
                <a:tc>
                  <a:txBody>
                    <a:bodyPr/>
                    <a:lstStyle/>
                    <a:p>
                      <a:pPr marL="0" algn="l" defTabSz="1008035" rtl="0" eaLnBrk="1" latinLnBrk="0" hangingPunct="1"/>
                      <a:r>
                        <a:rPr lang="en-US" sz="2000" b="1" kern="1200" dirty="0" smtClean="0">
                          <a:solidFill>
                            <a:schemeClr val="tx1"/>
                          </a:solidFill>
                          <a:latin typeface="+mn-lt"/>
                          <a:ea typeface="+mn-ea"/>
                          <a:cs typeface="+mn-cs"/>
                        </a:rPr>
                        <a:t>Improved  Management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Improved Financial Management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Improved</a:t>
                      </a:r>
                      <a:r>
                        <a:rPr lang="en-US" b="1" baseline="0" dirty="0" smtClean="0"/>
                        <a:t> Customer Service and Retention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Ease of expansion/growth and increased flexibility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More accurate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Reduced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Increased manpower productivity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Delivery cycle time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Improved inventory/asset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Fewer physical resources/better logistics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49</a:t>
            </a:fld>
            <a:endParaRPr lang="en-US"/>
          </a:p>
        </p:txBody>
      </p:sp>
      <p:pic>
        <p:nvPicPr>
          <p:cNvPr id="10" name="Picture 78" descr="posArrow_purple"/>
          <p:cNvPicPr>
            <a:picLocks noChangeAspect="1" noChangeArrowheads="1"/>
          </p:cNvPicPr>
          <p:nvPr/>
        </p:nvPicPr>
        <p:blipFill>
          <a:blip r:embed="rId3"/>
          <a:srcRect/>
          <a:stretch>
            <a:fillRect/>
          </a:stretch>
        </p:blipFill>
        <p:spPr bwMode="auto">
          <a:xfrm>
            <a:off x="8012112" y="5761831"/>
            <a:ext cx="719138" cy="719138"/>
          </a:xfrm>
          <a:prstGeom prst="rect">
            <a:avLst/>
          </a:prstGeom>
          <a:noFill/>
        </p:spPr>
      </p:pic>
      <p:sp>
        <p:nvSpPr>
          <p:cNvPr id="11" name="Text Box 120"/>
          <p:cNvSpPr txBox="1">
            <a:spLocks noChangeArrowheads="1"/>
          </p:cNvSpPr>
          <p:nvPr/>
        </p:nvSpPr>
        <p:spPr bwMode="ltGray">
          <a:xfrm>
            <a:off x="7927974" y="6523831"/>
            <a:ext cx="1150938" cy="304800"/>
          </a:xfrm>
          <a:prstGeom prst="rect">
            <a:avLst/>
          </a:prstGeom>
          <a:noFill/>
          <a:ln w="9525" algn="ctr">
            <a:noFill/>
            <a:miter lim="800000"/>
            <a:headEnd/>
            <a:tailEnd/>
          </a:ln>
          <a:effectLst/>
        </p:spPr>
        <p:txBody>
          <a:bodyPr>
            <a:spAutoFit/>
          </a:bodyPr>
          <a:lstStyle/>
          <a:p>
            <a:pPr>
              <a:buClr>
                <a:srgbClr val="100F76"/>
              </a:buClr>
              <a:buFont typeface="Wingdings" pitchFamily="2" charset="2"/>
              <a:buNone/>
            </a:pPr>
            <a:r>
              <a:rPr lang="en-US" sz="1400" b="0" dirty="0">
                <a:latin typeface="Arial Black" pitchFamily="34" charset="0"/>
                <a:cs typeface="Times New Roman" pitchFamily="18" charset="0"/>
              </a:rPr>
              <a:t>Growth</a:t>
            </a:r>
          </a:p>
        </p:txBody>
      </p:sp>
      <p:pic>
        <p:nvPicPr>
          <p:cNvPr id="12" name="Picture 84" descr="motion_purple"/>
          <p:cNvPicPr>
            <a:picLocks noChangeAspect="1" noChangeArrowheads="1"/>
          </p:cNvPicPr>
          <p:nvPr/>
        </p:nvPicPr>
        <p:blipFill>
          <a:blip r:embed="rId4" cstate="print"/>
          <a:srcRect/>
          <a:stretch>
            <a:fillRect/>
          </a:stretch>
        </p:blipFill>
        <p:spPr bwMode="auto">
          <a:xfrm>
            <a:off x="8012112" y="4234854"/>
            <a:ext cx="719138" cy="719138"/>
          </a:xfrm>
          <a:prstGeom prst="rect">
            <a:avLst/>
          </a:prstGeom>
          <a:noFill/>
        </p:spPr>
      </p:pic>
      <p:sp>
        <p:nvSpPr>
          <p:cNvPr id="13" name="Text Box 120"/>
          <p:cNvSpPr txBox="1">
            <a:spLocks noChangeArrowheads="1"/>
          </p:cNvSpPr>
          <p:nvPr/>
        </p:nvSpPr>
        <p:spPr bwMode="ltGray">
          <a:xfrm>
            <a:off x="7783512" y="4996854"/>
            <a:ext cx="1295400" cy="307777"/>
          </a:xfrm>
          <a:prstGeom prst="rect">
            <a:avLst/>
          </a:prstGeom>
          <a:noFill/>
          <a:ln w="9525" algn="ctr">
            <a:noFill/>
            <a:miter lim="800000"/>
            <a:headEnd/>
            <a:tailEnd/>
          </a:ln>
          <a:effectLst/>
        </p:spPr>
        <p:txBody>
          <a:bodyPr wrap="square">
            <a:spAutoFit/>
          </a:bodyPr>
          <a:lstStyle/>
          <a:p>
            <a:pPr>
              <a:buClr>
                <a:srgbClr val="100F76"/>
              </a:buClr>
              <a:buFont typeface="Wingdings" pitchFamily="2" charset="2"/>
              <a:buNone/>
            </a:pPr>
            <a:r>
              <a:rPr lang="en-US" sz="1400" b="0" dirty="0" smtClean="0">
                <a:latin typeface="Arial Black" pitchFamily="34" charset="0"/>
                <a:cs typeface="Times New Roman" pitchFamily="18" charset="0"/>
              </a:rPr>
              <a:t>Efficiency</a:t>
            </a:r>
            <a:endParaRPr lang="en-US" sz="1400" b="0" dirty="0">
              <a:latin typeface="Arial Black" pitchFamily="34" charset="0"/>
              <a:cs typeface="Times New Roman" pitchFamily="18" charset="0"/>
            </a:endParaRPr>
          </a:p>
        </p:txBody>
      </p:sp>
      <p:pic>
        <p:nvPicPr>
          <p:cNvPr id="14" name="Picture 44" descr="award_purple"/>
          <p:cNvPicPr>
            <a:picLocks noChangeAspect="1" noChangeArrowheads="1"/>
          </p:cNvPicPr>
          <p:nvPr/>
        </p:nvPicPr>
        <p:blipFill>
          <a:blip r:embed="rId5"/>
          <a:srcRect/>
          <a:stretch>
            <a:fillRect/>
          </a:stretch>
        </p:blipFill>
        <p:spPr bwMode="auto">
          <a:xfrm>
            <a:off x="8012112" y="2637631"/>
            <a:ext cx="719138" cy="719138"/>
          </a:xfrm>
          <a:prstGeom prst="rect">
            <a:avLst/>
          </a:prstGeom>
          <a:noFill/>
        </p:spPr>
      </p:pic>
      <p:sp>
        <p:nvSpPr>
          <p:cNvPr id="15" name="Text Box 120"/>
          <p:cNvSpPr txBox="1">
            <a:spLocks noChangeArrowheads="1"/>
          </p:cNvSpPr>
          <p:nvPr/>
        </p:nvSpPr>
        <p:spPr bwMode="ltGray">
          <a:xfrm>
            <a:off x="7935912" y="3399631"/>
            <a:ext cx="1295400" cy="307777"/>
          </a:xfrm>
          <a:prstGeom prst="rect">
            <a:avLst/>
          </a:prstGeom>
          <a:noFill/>
          <a:ln w="9525" algn="ctr">
            <a:noFill/>
            <a:miter lim="800000"/>
            <a:headEnd/>
            <a:tailEnd/>
          </a:ln>
          <a:effectLst/>
        </p:spPr>
        <p:txBody>
          <a:bodyPr wrap="square">
            <a:spAutoFit/>
          </a:bodyPr>
          <a:lstStyle/>
          <a:p>
            <a:pPr>
              <a:buClr>
                <a:srgbClr val="100F76"/>
              </a:buClr>
              <a:buFont typeface="Wingdings" pitchFamily="2" charset="2"/>
              <a:buNone/>
            </a:pPr>
            <a:r>
              <a:rPr lang="en-US" sz="1400" b="0" dirty="0" smtClean="0">
                <a:latin typeface="Arial Black" pitchFamily="34" charset="0"/>
                <a:cs typeface="Times New Roman" pitchFamily="18" charset="0"/>
              </a:rPr>
              <a:t>Quality</a:t>
            </a:r>
            <a:endParaRPr lang="en-US" sz="1400" b="0" dirty="0">
              <a:latin typeface="Arial Black" pitchFamily="34" charset="0"/>
              <a:cs typeface="Times New Roman" pitchFamily="18" charset="0"/>
            </a:endParaRPr>
          </a:p>
        </p:txBody>
      </p:sp>
      <p:pic>
        <p:nvPicPr>
          <p:cNvPr id="16" name="il_fi" descr="http://www.idwebdesign.net/templates/impactv2/images/img_benefits_benefits.jpg"/>
          <p:cNvPicPr/>
          <p:nvPr/>
        </p:nvPicPr>
        <p:blipFill>
          <a:blip r:embed="rId6"/>
          <a:srcRect/>
          <a:stretch>
            <a:fillRect/>
          </a:stretch>
        </p:blipFill>
        <p:spPr bwMode="auto">
          <a:xfrm>
            <a:off x="7326312" y="808831"/>
            <a:ext cx="197167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are in truly turbulent times</a:t>
            </a:r>
            <a:br>
              <a:rPr lang="en-US" dirty="0" smtClean="0"/>
            </a:b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5</a:t>
            </a:fld>
            <a:endParaRPr lang="en-US"/>
          </a:p>
        </p:txBody>
      </p:sp>
      <p:pic>
        <p:nvPicPr>
          <p:cNvPr id="11" name="ClipArt Placeholder 10" descr="Go to fullsize image"/>
          <p:cNvPicPr>
            <a:picLocks noGrp="1"/>
          </p:cNvPicPr>
          <p:nvPr>
            <p:ph type="clipArt" sz="quarter" idx="16"/>
          </p:nvPr>
        </p:nvPicPr>
        <p:blipFill>
          <a:blip r:embed="rId2"/>
          <a:srcRect/>
          <a:stretch>
            <a:fillRect/>
          </a:stretch>
        </p:blipFill>
        <p:spPr bwMode="auto">
          <a:xfrm>
            <a:off x="3135312" y="580231"/>
            <a:ext cx="3657600" cy="289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a:t>
            </a:r>
            <a:r>
              <a:rPr lang="en-US" dirty="0" err="1" smtClean="0"/>
              <a:t>erp</a:t>
            </a:r>
            <a:r>
              <a:rPr lang="en-US" dirty="0" smtClean="0"/>
              <a:t> implementation</a:t>
            </a:r>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Change management</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50</a:t>
            </a:fld>
            <a:endParaRPr lang="en-US"/>
          </a:p>
        </p:txBody>
      </p:sp>
      <p:sp>
        <p:nvSpPr>
          <p:cNvPr id="11" name="Text Box 120"/>
          <p:cNvSpPr txBox="1">
            <a:spLocks noChangeArrowheads="1"/>
          </p:cNvSpPr>
          <p:nvPr/>
        </p:nvSpPr>
        <p:spPr bwMode="ltGray">
          <a:xfrm>
            <a:off x="8240712" y="5990431"/>
            <a:ext cx="1303338" cy="307777"/>
          </a:xfrm>
          <a:prstGeom prst="rect">
            <a:avLst/>
          </a:prstGeom>
          <a:noFill/>
          <a:ln w="9525" algn="ctr">
            <a:noFill/>
            <a:miter lim="800000"/>
            <a:headEnd/>
            <a:tailEnd/>
          </a:ln>
          <a:effectLst/>
        </p:spPr>
        <p:txBody>
          <a:bodyPr wrap="square">
            <a:spAutoFit/>
          </a:bodyPr>
          <a:lstStyle/>
          <a:p>
            <a:pPr>
              <a:buClr>
                <a:srgbClr val="100F76"/>
              </a:buClr>
              <a:buFont typeface="Wingdings" pitchFamily="2" charset="2"/>
              <a:buNone/>
            </a:pPr>
            <a:r>
              <a:rPr lang="en-US" sz="1400" b="0" dirty="0" smtClean="0">
                <a:latin typeface="Arial Black" pitchFamily="34" charset="0"/>
                <a:cs typeface="Times New Roman" pitchFamily="18" charset="0"/>
              </a:rPr>
              <a:t>Technology</a:t>
            </a:r>
            <a:endParaRPr lang="en-US" sz="1400" b="0" dirty="0">
              <a:latin typeface="Arial Black" pitchFamily="34" charset="0"/>
              <a:cs typeface="Times New Roman" pitchFamily="18" charset="0"/>
            </a:endParaRPr>
          </a:p>
        </p:txBody>
      </p:sp>
      <p:sp>
        <p:nvSpPr>
          <p:cNvPr id="13" name="Text Box 120"/>
          <p:cNvSpPr txBox="1">
            <a:spLocks noChangeArrowheads="1"/>
          </p:cNvSpPr>
          <p:nvPr/>
        </p:nvSpPr>
        <p:spPr bwMode="ltGray">
          <a:xfrm>
            <a:off x="8393112" y="4463454"/>
            <a:ext cx="1295400" cy="307777"/>
          </a:xfrm>
          <a:prstGeom prst="rect">
            <a:avLst/>
          </a:prstGeom>
          <a:noFill/>
          <a:ln w="9525" algn="ctr">
            <a:noFill/>
            <a:miter lim="800000"/>
            <a:headEnd/>
            <a:tailEnd/>
          </a:ln>
          <a:effectLst/>
        </p:spPr>
        <p:txBody>
          <a:bodyPr wrap="square">
            <a:spAutoFit/>
          </a:bodyPr>
          <a:lstStyle/>
          <a:p>
            <a:pPr>
              <a:buClr>
                <a:srgbClr val="100F76"/>
              </a:buClr>
              <a:buFont typeface="Wingdings" pitchFamily="2" charset="2"/>
              <a:buNone/>
            </a:pPr>
            <a:r>
              <a:rPr lang="en-US" sz="1400" b="0" dirty="0" smtClean="0">
                <a:latin typeface="Arial Black" pitchFamily="34" charset="0"/>
                <a:cs typeface="Times New Roman" pitchFamily="18" charset="0"/>
              </a:rPr>
              <a:t>Process</a:t>
            </a:r>
            <a:endParaRPr lang="en-US" sz="1400" b="0" dirty="0">
              <a:latin typeface="Arial Black" pitchFamily="34" charset="0"/>
              <a:cs typeface="Times New Roman" pitchFamily="18" charset="0"/>
            </a:endParaRPr>
          </a:p>
        </p:txBody>
      </p:sp>
      <p:sp>
        <p:nvSpPr>
          <p:cNvPr id="15" name="Text Box 120"/>
          <p:cNvSpPr txBox="1">
            <a:spLocks noChangeArrowheads="1"/>
          </p:cNvSpPr>
          <p:nvPr/>
        </p:nvSpPr>
        <p:spPr bwMode="ltGray">
          <a:xfrm>
            <a:off x="8393112" y="2866231"/>
            <a:ext cx="1295400" cy="307777"/>
          </a:xfrm>
          <a:prstGeom prst="rect">
            <a:avLst/>
          </a:prstGeom>
          <a:noFill/>
          <a:ln w="9525" algn="ctr">
            <a:noFill/>
            <a:miter lim="800000"/>
            <a:headEnd/>
            <a:tailEnd/>
          </a:ln>
          <a:effectLst/>
        </p:spPr>
        <p:txBody>
          <a:bodyPr wrap="square">
            <a:spAutoFit/>
          </a:bodyPr>
          <a:lstStyle/>
          <a:p>
            <a:pPr>
              <a:buClr>
                <a:srgbClr val="100F76"/>
              </a:buClr>
              <a:buFont typeface="Wingdings" pitchFamily="2" charset="2"/>
              <a:buNone/>
            </a:pPr>
            <a:r>
              <a:rPr lang="en-US" sz="1400" b="0" dirty="0" smtClean="0">
                <a:latin typeface="Arial Black" pitchFamily="34" charset="0"/>
                <a:cs typeface="Times New Roman" pitchFamily="18" charset="0"/>
              </a:rPr>
              <a:t>People</a:t>
            </a:r>
            <a:endParaRPr lang="en-US" sz="1400" b="0" dirty="0">
              <a:latin typeface="Arial Black" pitchFamily="34" charset="0"/>
              <a:cs typeface="Times New Roman" pitchFamily="18" charset="0"/>
            </a:endParaRPr>
          </a:p>
        </p:txBody>
      </p:sp>
      <p:graphicFrame>
        <p:nvGraphicFramePr>
          <p:cNvPr id="17" name="Content Placeholder 16"/>
          <p:cNvGraphicFramePr>
            <a:graphicFrameLocks noGrp="1"/>
          </p:cNvGraphicFramePr>
          <p:nvPr>
            <p:ph sz="quarter" idx="15"/>
          </p:nvPr>
        </p:nvGraphicFramePr>
        <p:xfrm>
          <a:off x="696912" y="1647031"/>
          <a:ext cx="7543800" cy="5181600"/>
        </p:xfrm>
        <a:graphic>
          <a:graphicData uri="http://schemas.openxmlformats.org/drawingml/2006/table">
            <a:tbl>
              <a:tblPr firstRow="1" bandRow="1">
                <a:tableStyleId>{5C22544A-7EE6-4342-B048-85BDC9FD1C3A}</a:tableStyleId>
              </a:tblPr>
              <a:tblGrid>
                <a:gridCol w="6172199"/>
                <a:gridCol w="1371601"/>
              </a:tblGrid>
              <a:tr h="370840">
                <a:tc>
                  <a:txBody>
                    <a:bodyPr/>
                    <a:lstStyle/>
                    <a:p>
                      <a:r>
                        <a:rPr lang="en-US" dirty="0" smtClean="0"/>
                        <a:t>ERP Barriers</a:t>
                      </a:r>
                      <a:endParaRPr lang="en-US" dirty="0"/>
                    </a:p>
                  </a:txBody>
                  <a:tcPr/>
                </a:tc>
                <a:tc>
                  <a:txBody>
                    <a:bodyPr/>
                    <a:lstStyle/>
                    <a:p>
                      <a:r>
                        <a:rPr lang="en-US" dirty="0" smtClean="0"/>
                        <a:t>Focus</a:t>
                      </a:r>
                      <a:endParaRPr lang="en-US" dirty="0"/>
                    </a:p>
                  </a:txBody>
                  <a:tcPr/>
                </a:tc>
              </a:tr>
              <a:tr h="370840">
                <a:tc>
                  <a:txBody>
                    <a:bodyPr/>
                    <a:lstStyle/>
                    <a:p>
                      <a:r>
                        <a:rPr lang="en-US" b="1" dirty="0" smtClean="0"/>
                        <a:t>Lack of Top</a:t>
                      </a:r>
                      <a:r>
                        <a:rPr lang="en-US" b="1" baseline="0" dirty="0" smtClean="0"/>
                        <a:t> Management Involvement &amp; Commitment</a:t>
                      </a:r>
                      <a:endParaRPr lang="en-US" b="1" dirty="0"/>
                    </a:p>
                  </a:txBody>
                  <a:tcPr/>
                </a:tc>
                <a:tc>
                  <a:txBody>
                    <a:bodyPr/>
                    <a:lstStyle/>
                    <a:p>
                      <a:r>
                        <a:rPr lang="en-US" b="1" smtClean="0"/>
                        <a:t>People</a:t>
                      </a:r>
                      <a:endParaRPr lang="en-US" b="1" dirty="0"/>
                    </a:p>
                  </a:txBody>
                  <a:tcPr/>
                </a:tc>
              </a:tr>
              <a:tr h="370840">
                <a:tc>
                  <a:txBody>
                    <a:bodyPr/>
                    <a:lstStyle/>
                    <a:p>
                      <a:r>
                        <a:rPr lang="en-US" b="1" dirty="0" smtClean="0"/>
                        <a:t>Lack of Discipline</a:t>
                      </a:r>
                      <a:endParaRPr lang="en-US" b="1" dirty="0"/>
                    </a:p>
                  </a:txBody>
                  <a:tcPr/>
                </a:tc>
                <a:tc>
                  <a:txBody>
                    <a:bodyPr/>
                    <a:lstStyle/>
                    <a:p>
                      <a:r>
                        <a:rPr lang="en-US" b="1" smtClean="0"/>
                        <a:t>People</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Lack of Change Management (Lack of User Acceptance)</a:t>
                      </a:r>
                    </a:p>
                  </a:txBody>
                  <a:tcPr/>
                </a:tc>
                <a:tc>
                  <a:txBody>
                    <a:bodyPr/>
                    <a:lstStyle/>
                    <a:p>
                      <a:r>
                        <a:rPr lang="en-US" b="1" smtClean="0"/>
                        <a:t>People</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Inadequate Training</a:t>
                      </a:r>
                    </a:p>
                  </a:txBody>
                  <a:tcPr/>
                </a:tc>
                <a:tc>
                  <a:txBody>
                    <a:bodyPr/>
                    <a:lstStyle/>
                    <a:p>
                      <a:r>
                        <a:rPr lang="en-US" b="1" smtClean="0"/>
                        <a:t>People</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Poor Reporting Procedures about status &amp; progress</a:t>
                      </a:r>
                    </a:p>
                  </a:txBody>
                  <a:tcPr/>
                </a:tc>
                <a:tc>
                  <a:txBody>
                    <a:bodyPr/>
                    <a:lstStyle/>
                    <a:p>
                      <a:r>
                        <a:rPr lang="en-US" b="1" dirty="0" smtClean="0"/>
                        <a:t>People</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Customization chosen over changing the business practice built in ERP</a:t>
                      </a:r>
                    </a:p>
                  </a:txBody>
                  <a:tcPr/>
                </a:tc>
                <a:tc>
                  <a:txBody>
                    <a:bodyPr/>
                    <a:lstStyle/>
                    <a:p>
                      <a:r>
                        <a:rPr lang="en-US" b="1" dirty="0" smtClean="0"/>
                        <a:t>Process</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Lack of Dedicated Team</a:t>
                      </a:r>
                    </a:p>
                  </a:txBody>
                  <a:tcPr/>
                </a:tc>
                <a:tc>
                  <a:txBody>
                    <a:bodyPr/>
                    <a:lstStyle/>
                    <a:p>
                      <a:r>
                        <a:rPr lang="en-US" b="1" dirty="0" smtClean="0"/>
                        <a:t>People</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Poor </a:t>
                      </a:r>
                      <a:r>
                        <a:rPr lang="en-US" sz="2000" b="1" kern="1200" dirty="0" err="1" smtClean="0">
                          <a:solidFill>
                            <a:schemeClr val="dk1"/>
                          </a:solidFill>
                          <a:latin typeface="+mn-lt"/>
                          <a:ea typeface="+mn-ea"/>
                          <a:cs typeface="+mn-cs"/>
                        </a:rPr>
                        <a:t>Prioritisation</a:t>
                      </a:r>
                      <a:r>
                        <a:rPr lang="en-US" sz="2000" b="1" kern="1200" dirty="0" smtClean="0">
                          <a:solidFill>
                            <a:schemeClr val="dk1"/>
                          </a:solidFill>
                          <a:latin typeface="+mn-lt"/>
                          <a:ea typeface="+mn-ea"/>
                          <a:cs typeface="+mn-cs"/>
                        </a:rPr>
                        <a:t> of Resources (H/w, S/w, connectivity, project infrastructure etc.,)</a:t>
                      </a:r>
                    </a:p>
                  </a:txBody>
                  <a:tcPr/>
                </a:tc>
                <a:tc>
                  <a:txBody>
                    <a:bodyPr/>
                    <a:lstStyle/>
                    <a:p>
                      <a:r>
                        <a:rPr lang="en-US" b="1" dirty="0" smtClean="0"/>
                        <a:t>Technology</a:t>
                      </a:r>
                      <a:endParaRPr lang="en-US" b="1" dirty="0"/>
                    </a:p>
                  </a:txBody>
                  <a:tcPr/>
                </a:tc>
              </a:tr>
              <a:tr h="370840">
                <a:tc>
                  <a:txBody>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Upgrades Poorly Performed</a:t>
                      </a:r>
                    </a:p>
                    <a:p>
                      <a:pPr marL="0" marR="0" lvl="0" indent="0" algn="l" defTabSz="1008035"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(Database, PCs, servers, ERP)</a:t>
                      </a:r>
                    </a:p>
                  </a:txBody>
                  <a:tcPr/>
                </a:tc>
                <a:tc>
                  <a:txBody>
                    <a:bodyPr/>
                    <a:lstStyle/>
                    <a:p>
                      <a:r>
                        <a:rPr lang="en-US" b="1" dirty="0" smtClean="0"/>
                        <a:t>Technology</a:t>
                      </a:r>
                      <a:endParaRPr lang="en-US" b="1" dirty="0"/>
                    </a:p>
                  </a:txBody>
                  <a:tcPr/>
                </a:tc>
              </a:tr>
            </a:tbl>
          </a:graphicData>
        </a:graphic>
      </p:graphicFrame>
      <p:pic>
        <p:nvPicPr>
          <p:cNvPr id="18" name="Picture 36" descr="men_purple"/>
          <p:cNvPicPr>
            <a:picLocks noChangeAspect="1" noChangeArrowheads="1"/>
          </p:cNvPicPr>
          <p:nvPr/>
        </p:nvPicPr>
        <p:blipFill>
          <a:blip r:embed="rId3"/>
          <a:srcRect/>
          <a:stretch>
            <a:fillRect/>
          </a:stretch>
        </p:blipFill>
        <p:spPr bwMode="auto">
          <a:xfrm>
            <a:off x="8469312" y="2180431"/>
            <a:ext cx="719138" cy="719138"/>
          </a:xfrm>
          <a:prstGeom prst="rect">
            <a:avLst/>
          </a:prstGeom>
          <a:noFill/>
        </p:spPr>
      </p:pic>
      <p:pic>
        <p:nvPicPr>
          <p:cNvPr id="19" name="Picture 103" descr="computer2_purple"/>
          <p:cNvPicPr>
            <a:picLocks noChangeAspect="1" noChangeArrowheads="1"/>
          </p:cNvPicPr>
          <p:nvPr/>
        </p:nvPicPr>
        <p:blipFill>
          <a:blip r:embed="rId4"/>
          <a:srcRect/>
          <a:stretch>
            <a:fillRect/>
          </a:stretch>
        </p:blipFill>
        <p:spPr bwMode="auto">
          <a:xfrm>
            <a:off x="8469312" y="5304631"/>
            <a:ext cx="719138" cy="719137"/>
          </a:xfrm>
          <a:prstGeom prst="rect">
            <a:avLst/>
          </a:prstGeom>
          <a:noFill/>
        </p:spPr>
      </p:pic>
      <p:pic>
        <p:nvPicPr>
          <p:cNvPr id="20" name="Picture 47" descr="paper2_purple"/>
          <p:cNvPicPr>
            <a:picLocks noChangeAspect="1" noChangeArrowheads="1"/>
          </p:cNvPicPr>
          <p:nvPr/>
        </p:nvPicPr>
        <p:blipFill>
          <a:blip r:embed="rId5"/>
          <a:srcRect/>
          <a:stretch>
            <a:fillRect/>
          </a:stretch>
        </p:blipFill>
        <p:spPr bwMode="auto">
          <a:xfrm>
            <a:off x="8469312" y="3780631"/>
            <a:ext cx="719138" cy="719138"/>
          </a:xfrm>
          <a:prstGeom prst="rect">
            <a:avLst/>
          </a:prstGeom>
          <a:noFill/>
        </p:spPr>
      </p:pic>
      <p:pic>
        <p:nvPicPr>
          <p:cNvPr id="21" name="il_fi" descr="http://calvetdvbe.com/userfiles/image/water%20barriers(6).jpg"/>
          <p:cNvPicPr/>
          <p:nvPr/>
        </p:nvPicPr>
        <p:blipFill>
          <a:blip r:embed="rId6" cstate="print"/>
          <a:srcRect/>
          <a:stretch>
            <a:fillRect/>
          </a:stretch>
        </p:blipFill>
        <p:spPr bwMode="auto">
          <a:xfrm>
            <a:off x="7783512" y="199231"/>
            <a:ext cx="1980956"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endParaRPr lang="en-US"/>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51</a:t>
            </a:fld>
            <a:endParaRPr lang="en-US"/>
          </a:p>
        </p:txBody>
      </p:sp>
      <p:pic>
        <p:nvPicPr>
          <p:cNvPr id="346115" name="Picture 3"/>
          <p:cNvPicPr>
            <a:picLocks noChangeAspect="1" noChangeArrowheads="1"/>
          </p:cNvPicPr>
          <p:nvPr/>
        </p:nvPicPr>
        <p:blipFill>
          <a:blip r:embed="rId3"/>
          <a:srcRect/>
          <a:stretch>
            <a:fillRect/>
          </a:stretch>
        </p:blipFill>
        <p:spPr bwMode="auto">
          <a:xfrm>
            <a:off x="11112" y="48418"/>
            <a:ext cx="8610600" cy="680275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 effective core users</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2800" dirty="0" smtClean="0"/>
              <a:t>Senior enough to take decision</a:t>
            </a:r>
          </a:p>
          <a:p>
            <a:r>
              <a:rPr lang="en-US" sz="2800" dirty="0" smtClean="0"/>
              <a:t>Possess excellent knowledge for processes in his/her business area</a:t>
            </a:r>
          </a:p>
          <a:p>
            <a:r>
              <a:rPr lang="en-US" sz="2800" dirty="0" smtClean="0"/>
              <a:t>Ability to visualize future requirements based on organization plan and growth</a:t>
            </a:r>
          </a:p>
          <a:p>
            <a:r>
              <a:rPr lang="en-US" sz="2800" dirty="0" smtClean="0"/>
              <a:t>Should be a good listener</a:t>
            </a:r>
          </a:p>
          <a:p>
            <a:r>
              <a:rPr lang="en-US" sz="2800" dirty="0" smtClean="0"/>
              <a:t>Ability to communicate among end users</a:t>
            </a:r>
          </a:p>
          <a:p>
            <a:r>
              <a:rPr lang="en-US" sz="2800" dirty="0" smtClean="0"/>
              <a:t>Able to work in a team</a:t>
            </a:r>
          </a:p>
          <a:p>
            <a:r>
              <a:rPr lang="en-US" sz="2800" dirty="0" smtClean="0"/>
              <a:t>Should be a good teacher</a:t>
            </a:r>
          </a:p>
          <a:p>
            <a:endParaRPr lang="en-US" sz="2800" dirty="0" smtClean="0"/>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excellence &amp; success will follow</a:t>
            </a:r>
            <a:endParaRPr lang="en-US" dirty="0"/>
          </a:p>
        </p:txBody>
      </p:sp>
      <p:sp>
        <p:nvSpPr>
          <p:cNvPr id="3" name="Footer Placeholder 2"/>
          <p:cNvSpPr>
            <a:spLocks noGrp="1"/>
          </p:cNvSpPr>
          <p:nvPr>
            <p:ph type="ftr" sz="quarter" idx="4294967295"/>
          </p:nvPr>
        </p:nvSpPr>
        <p:spPr>
          <a:xfrm>
            <a:off x="2304000" y="7218000"/>
            <a:ext cx="5472000" cy="180000"/>
          </a:xfrm>
          <a:prstGeom prst="rect">
            <a:avLst/>
          </a:prstGeom>
        </p:spPr>
        <p:txBody>
          <a:bodyPr/>
          <a:lstStyle/>
          <a:p>
            <a:r>
              <a:rPr lang="en-US" smtClean="0"/>
              <a:t>© 2009 IFS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Footer Placeholder 2"/>
          <p:cNvSpPr>
            <a:spLocks noGrp="1"/>
          </p:cNvSpPr>
          <p:nvPr>
            <p:ph type="ftr" sz="quarter" idx="10"/>
          </p:nvPr>
        </p:nvSpPr>
        <p:spPr/>
        <p:txBody>
          <a:bodyPr/>
          <a:lstStyle/>
          <a:p>
            <a:pPr>
              <a:defRPr/>
            </a:pPr>
            <a:r>
              <a:rPr lang="en-US" dirty="0" smtClean="0"/>
              <a:t>© 2011 IFS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BALASUBRAMANIAN</a:t>
            </a:r>
            <a:endParaRPr lang="en-US" dirty="0"/>
          </a:p>
        </p:txBody>
      </p:sp>
      <p:sp>
        <p:nvSpPr>
          <p:cNvPr id="6" name="Text Placeholder 5"/>
          <p:cNvSpPr>
            <a:spLocks noGrp="1"/>
          </p:cNvSpPr>
          <p:nvPr>
            <p:ph type="body" sz="quarter" idx="14"/>
          </p:nvPr>
        </p:nvSpPr>
        <p:spPr/>
        <p:txBody>
          <a:bodyPr/>
          <a:lstStyle/>
          <a:p>
            <a:endParaRPr lang="en-US" dirty="0"/>
          </a:p>
        </p:txBody>
      </p:sp>
      <p:sp>
        <p:nvSpPr>
          <p:cNvPr id="11" name="Picture Placeholder 10"/>
          <p:cNvSpPr>
            <a:spLocks noGrp="1"/>
          </p:cNvSpPr>
          <p:nvPr>
            <p:ph type="pic" sz="quarter" idx="18"/>
          </p:nvPr>
        </p:nvSpPr>
        <p:spPr/>
      </p:sp>
      <p:sp>
        <p:nvSpPr>
          <p:cNvPr id="13" name="Text Placeholder 12"/>
          <p:cNvSpPr>
            <a:spLocks noGrp="1"/>
          </p:cNvSpPr>
          <p:nvPr>
            <p:ph type="body" sz="quarter" idx="19"/>
          </p:nvPr>
        </p:nvSpPr>
        <p:spPr/>
        <p:txBody>
          <a:bodyPr/>
          <a:lstStyle/>
          <a:p>
            <a:pPr marL="0"/>
            <a:r>
              <a:rPr lang="en-US" dirty="0" smtClean="0"/>
              <a:t>Practice head  (utility &amp; telecom</a:t>
            </a:r>
            <a:r>
              <a:rPr lang="en-US" dirty="0" smtClean="0"/>
              <a:t>)</a:t>
            </a:r>
            <a:endParaRPr lang="en-US" dirty="0" smtClean="0"/>
          </a:p>
          <a:p>
            <a:pPr marL="0"/>
            <a:r>
              <a:rPr lang="en-US" dirty="0" smtClean="0"/>
              <a:t>+91 </a:t>
            </a:r>
            <a:r>
              <a:rPr lang="en-US" dirty="0" smtClean="0"/>
              <a:t>9810848948</a:t>
            </a:r>
            <a:endParaRPr lang="en-US" dirty="0" smtClean="0"/>
          </a:p>
          <a:p>
            <a:endParaRPr lang="en-US" dirty="0"/>
          </a:p>
        </p:txBody>
      </p:sp>
      <p:sp>
        <p:nvSpPr>
          <p:cNvPr id="7" name="Footer Placeholder 6"/>
          <p:cNvSpPr>
            <a:spLocks noGrp="1"/>
          </p:cNvSpPr>
          <p:nvPr>
            <p:ph type="ftr" sz="quarter" idx="21"/>
          </p:nvPr>
        </p:nvSpPr>
        <p:spPr/>
        <p:txBody>
          <a:bodyPr/>
          <a:lstStyle/>
          <a:p>
            <a:pPr>
              <a:defRPr/>
            </a:pPr>
            <a:r>
              <a:rPr lang="en-US" dirty="0" smtClean="0"/>
              <a:t>© 2011 IFS</a:t>
            </a:r>
            <a:endParaRPr lang="en-US" dirty="0"/>
          </a:p>
        </p:txBody>
      </p:sp>
      <p:sp>
        <p:nvSpPr>
          <p:cNvPr id="8" name="Slide Number Placeholder 7"/>
          <p:cNvSpPr>
            <a:spLocks noGrp="1"/>
          </p:cNvSpPr>
          <p:nvPr>
            <p:ph type="sldNum" sz="quarter" idx="22"/>
          </p:nvPr>
        </p:nvSpPr>
        <p:spPr/>
        <p:txBody>
          <a:bodyPr/>
          <a:lstStyle/>
          <a:p>
            <a:pPr>
              <a:defRPr/>
            </a:pPr>
            <a:fld id="{832C0942-31C4-45B9-9576-D3FE6E2FC86B}" type="slidenum">
              <a:rPr lang="en-US" smtClean="0"/>
              <a:pPr>
                <a:defRPr/>
              </a:pPr>
              <a:t>55</a:t>
            </a:fld>
            <a:endParaRPr lang="en-US"/>
          </a:p>
        </p:txBody>
      </p:sp>
      <p:sp>
        <p:nvSpPr>
          <p:cNvPr id="9" name="TextBox 8"/>
          <p:cNvSpPr txBox="1"/>
          <p:nvPr/>
        </p:nvSpPr>
        <p:spPr>
          <a:xfrm>
            <a:off x="3668712" y="3171031"/>
            <a:ext cx="2695866" cy="307777"/>
          </a:xfrm>
          <a:prstGeom prst="rect">
            <a:avLst/>
          </a:prstGeom>
          <a:noFill/>
        </p:spPr>
        <p:txBody>
          <a:bodyPr wrap="none" rtlCol="0">
            <a:spAutoFit/>
          </a:bodyPr>
          <a:lstStyle/>
          <a:p>
            <a:r>
              <a:rPr lang="en-US" sz="1400" b="1" dirty="0" smtClean="0">
                <a:latin typeface="+mn-lt"/>
              </a:rPr>
              <a:t>r.balasubramanian@ifsworld.com</a:t>
            </a:r>
            <a:endParaRPr lang="en-US" sz="1400" b="1"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rtlCol="0"/>
          <a:lstStyle/>
          <a:p>
            <a:pPr defTabSz="792000" fontAlgn="auto">
              <a:spcBef>
                <a:spcPts val="0"/>
              </a:spcBef>
              <a:spcAft>
                <a:spcPts val="0"/>
              </a:spcAft>
              <a:defRPr/>
            </a:pPr>
            <a:r>
              <a:rPr lang="en-US" kern="1000" cap="all">
                <a:cs typeface="+mn-cs"/>
              </a:rPr>
              <a:t>© </a:t>
            </a:r>
            <a:r>
              <a:rPr lang="en-US" kern="1000" cap="all" smtClean="0">
                <a:cs typeface="+mn-cs"/>
              </a:rPr>
              <a:t>2011 </a:t>
            </a:r>
            <a:r>
              <a:rPr lang="en-US" kern="1000" cap="all">
                <a:cs typeface="+mn-cs"/>
              </a:rPr>
              <a:t>IFS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GB" dirty="0" smtClean="0"/>
              <a:t>TAKE, FOR EXAMPLE, A RUSSIAN COMONAUT </a:t>
            </a:r>
            <a:r>
              <a:rPr lang="en-US" dirty="0" smtClean="0"/>
              <a:t>Sergei K. </a:t>
            </a:r>
            <a:r>
              <a:rPr lang="en-US" dirty="0" err="1" smtClean="0"/>
              <a:t>Krikalev</a:t>
            </a:r>
            <a:r>
              <a:rPr lang="en-US" dirty="0" smtClean="0"/>
              <a:t> </a:t>
            </a:r>
            <a:r>
              <a:rPr lang="en-GB" dirty="0" smtClean="0"/>
              <a:t>WHO SPENT 313 DAYS IN SPACE ONLY TO RETURN TO A COUNTRY THAT NO LONGER EXISTED, </a:t>
            </a:r>
            <a:r>
              <a:rPr lang="en-GB" b="1" dirty="0" smtClean="0"/>
              <a:t/>
            </a:r>
            <a:br>
              <a:rPr lang="en-GB" b="1" dirty="0" smtClean="0"/>
            </a:br>
            <a:r>
              <a:rPr lang="en-US" dirty="0" smtClean="0"/>
              <a:t/>
            </a:r>
            <a:br>
              <a:rPr lang="en-US" dirty="0" smtClean="0"/>
            </a:b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6</a:t>
            </a:fld>
            <a:endParaRPr lang="en-US"/>
          </a:p>
        </p:txBody>
      </p:sp>
      <p:pic>
        <p:nvPicPr>
          <p:cNvPr id="501762" name="Picture 2" descr="[Sergei Krikalev]">
            <a:hlinkClick r:id="rId2"/>
          </p:cNvPr>
          <p:cNvPicPr>
            <a:picLocks noGrp="1" noChangeAspect="1" noChangeArrowheads="1"/>
          </p:cNvPicPr>
          <p:nvPr>
            <p:ph type="clipArt" sz="quarter" idx="16"/>
          </p:nvPr>
        </p:nvPicPr>
        <p:blipFill>
          <a:blip r:embed="rId3"/>
          <a:srcRect/>
          <a:stretch>
            <a:fillRect/>
          </a:stretch>
        </p:blipFill>
        <p:spPr bwMode="auto">
          <a:xfrm>
            <a:off x="3897313" y="596692"/>
            <a:ext cx="2209800" cy="28823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GB" dirty="0" smtClean="0"/>
              <a:t>NOT ONLY WAS HIS COUNTRY GONE BUT HIS HOMETOWN  NO LONGER HAD THE SAME NAME AS WHEN HE LEFT</a:t>
            </a:r>
            <a:r>
              <a:rPr lang="en-GB" b="1" dirty="0" smtClean="0"/>
              <a:t/>
            </a:r>
            <a:br>
              <a:rPr lang="en-GB" b="1" dirty="0" smtClean="0"/>
            </a:br>
            <a:r>
              <a:rPr lang="en-GB" b="1" dirty="0" smtClean="0"/>
              <a:t/>
            </a:r>
            <a:br>
              <a:rPr lang="en-GB" b="1" dirty="0" smtClean="0"/>
            </a:br>
            <a:r>
              <a:rPr lang="en-US" dirty="0" smtClean="0"/>
              <a:t/>
            </a:r>
            <a:br>
              <a:rPr lang="en-US" dirty="0" smtClean="0"/>
            </a:br>
            <a:endParaRPr lang="en-US" dirty="0"/>
          </a:p>
        </p:txBody>
      </p:sp>
      <p:sp>
        <p:nvSpPr>
          <p:cNvPr id="3" name="Text Placeholder 2"/>
          <p:cNvSpPr>
            <a:spLocks noGrp="1"/>
          </p:cNvSpPr>
          <p:nvPr>
            <p:ph type="body" sz="quarter" idx="14"/>
          </p:nvPr>
        </p:nvSpPr>
        <p:spPr/>
        <p:txBody>
          <a:bodyPr/>
          <a:lstStyle/>
          <a:p>
            <a:r>
              <a:rPr lang="en-US" dirty="0" smtClean="0"/>
              <a:t>Change management</a:t>
            </a:r>
            <a:endParaRPr lang="en-US" dirty="0"/>
          </a:p>
        </p:txBody>
      </p:sp>
      <p:sp>
        <p:nvSpPr>
          <p:cNvPr id="5" name="Footer Placeholder 4"/>
          <p:cNvSpPr>
            <a:spLocks noGrp="1"/>
          </p:cNvSpPr>
          <p:nvPr>
            <p:ph type="ftr" sz="quarter" idx="18"/>
          </p:nvPr>
        </p:nvSpPr>
        <p:spPr/>
        <p:txBody>
          <a:bodyPr/>
          <a:lstStyle/>
          <a:p>
            <a:pPr>
              <a:defRPr/>
            </a:pPr>
            <a:r>
              <a:rPr lang="en-US" dirty="0" smtClean="0"/>
              <a:t>© 2011 IFS</a:t>
            </a:r>
            <a:endParaRPr lang="en-US" dirty="0"/>
          </a:p>
        </p:txBody>
      </p:sp>
      <p:sp>
        <p:nvSpPr>
          <p:cNvPr id="6" name="Slide Number Placeholder 5"/>
          <p:cNvSpPr>
            <a:spLocks noGrp="1"/>
          </p:cNvSpPr>
          <p:nvPr>
            <p:ph type="sldNum" sz="quarter" idx="19"/>
          </p:nvPr>
        </p:nvSpPr>
        <p:spPr/>
        <p:txBody>
          <a:bodyPr/>
          <a:lstStyle/>
          <a:p>
            <a:pPr>
              <a:defRPr/>
            </a:pPr>
            <a:fld id="{B0CC5054-6687-4707-8025-1A82D515F557}" type="slidenum">
              <a:rPr lang="en-US" smtClean="0"/>
              <a:pPr>
                <a:defRPr/>
              </a:pPr>
              <a:t>7</a:t>
            </a:fld>
            <a:endParaRPr lang="en-US"/>
          </a:p>
        </p:txBody>
      </p:sp>
      <p:pic>
        <p:nvPicPr>
          <p:cNvPr id="501762" name="Picture 2" descr="[Sergei Krikalev]">
            <a:hlinkClick r:id="rId2"/>
          </p:cNvPr>
          <p:cNvPicPr>
            <a:picLocks noGrp="1" noChangeAspect="1" noChangeArrowheads="1"/>
          </p:cNvPicPr>
          <p:nvPr>
            <p:ph type="clipArt" sz="quarter" idx="16"/>
          </p:nvPr>
        </p:nvPicPr>
        <p:blipFill>
          <a:blip r:embed="rId3"/>
          <a:srcRect/>
          <a:stretch>
            <a:fillRect/>
          </a:stretch>
        </p:blipFill>
        <p:spPr bwMode="auto">
          <a:xfrm>
            <a:off x="3897313" y="596692"/>
            <a:ext cx="2209800" cy="28823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business scenario</a:t>
            </a:r>
            <a:endParaRPr lang="en-US" dirty="0"/>
          </a:p>
        </p:txBody>
      </p:sp>
      <p:sp>
        <p:nvSpPr>
          <p:cNvPr id="3" name="Footer Placeholder 2"/>
          <p:cNvSpPr>
            <a:spLocks noGrp="1"/>
          </p:cNvSpPr>
          <p:nvPr>
            <p:ph type="ftr" sz="quarter" idx="10"/>
          </p:nvPr>
        </p:nvSpPr>
        <p:spPr/>
        <p:txBody>
          <a:bodyPr/>
          <a:lstStyle/>
          <a:p>
            <a:pPr>
              <a:defRPr/>
            </a:pPr>
            <a:r>
              <a:rPr lang="en-US" dirty="0" smtClean="0"/>
              <a:t>© 2011 IFS</a:t>
            </a:r>
            <a:endParaRPr lang="en-US" dirty="0"/>
          </a:p>
        </p:txBody>
      </p:sp>
      <p:pic>
        <p:nvPicPr>
          <p:cNvPr id="4" name="Picture 3" descr="Go to fullsize image"/>
          <p:cNvPicPr/>
          <p:nvPr/>
        </p:nvPicPr>
        <p:blipFill>
          <a:blip r:embed="rId3"/>
          <a:srcRect/>
          <a:stretch>
            <a:fillRect/>
          </a:stretch>
        </p:blipFill>
        <p:spPr bwMode="auto">
          <a:xfrm>
            <a:off x="6792912" y="3323431"/>
            <a:ext cx="26003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 forces</a:t>
            </a:r>
            <a:endParaRPr lang="en-US" dirty="0"/>
          </a:p>
        </p:txBody>
      </p:sp>
      <p:sp>
        <p:nvSpPr>
          <p:cNvPr id="3" name="Text Placeholder 2"/>
          <p:cNvSpPr>
            <a:spLocks noGrp="1"/>
          </p:cNvSpPr>
          <p:nvPr>
            <p:ph type="body" sz="quarter" idx="13"/>
          </p:nvPr>
        </p:nvSpPr>
        <p:spPr/>
        <p:txBody>
          <a:bodyPr/>
          <a:lstStyle/>
          <a:p>
            <a:r>
              <a:rPr lang="en-US" dirty="0" err="1" smtClean="0"/>
              <a:t>Viz</a:t>
            </a:r>
            <a:r>
              <a:rPr lang="en-US" dirty="0" smtClean="0"/>
              <a:t> 3C’s</a:t>
            </a:r>
            <a:endParaRPr lang="en-US" dirty="0"/>
          </a:p>
        </p:txBody>
      </p:sp>
      <p:sp>
        <p:nvSpPr>
          <p:cNvPr id="4" name="Text Placeholder 3"/>
          <p:cNvSpPr>
            <a:spLocks noGrp="1"/>
          </p:cNvSpPr>
          <p:nvPr>
            <p:ph type="body" sz="quarter" idx="14"/>
          </p:nvPr>
        </p:nvSpPr>
        <p:spPr/>
        <p:txBody>
          <a:bodyPr/>
          <a:lstStyle/>
          <a:p>
            <a:r>
              <a:rPr lang="en-US" dirty="0" smtClean="0"/>
              <a:t>Change management</a:t>
            </a:r>
            <a:endParaRPr lang="en-US" dirty="0"/>
          </a:p>
        </p:txBody>
      </p:sp>
      <p:sp>
        <p:nvSpPr>
          <p:cNvPr id="5" name="Content Placeholder 4"/>
          <p:cNvSpPr>
            <a:spLocks noGrp="1"/>
          </p:cNvSpPr>
          <p:nvPr>
            <p:ph sz="quarter" idx="15"/>
          </p:nvPr>
        </p:nvSpPr>
        <p:spPr/>
        <p:txBody>
          <a:bodyPr/>
          <a:lstStyle/>
          <a:p>
            <a:r>
              <a:rPr lang="en-US" sz="3200" dirty="0" smtClean="0"/>
              <a:t>Customer</a:t>
            </a:r>
          </a:p>
          <a:p>
            <a:r>
              <a:rPr lang="en-US" sz="3200" dirty="0" smtClean="0"/>
              <a:t>Competition</a:t>
            </a:r>
          </a:p>
          <a:p>
            <a:r>
              <a:rPr lang="en-US" sz="3200" dirty="0" smtClean="0"/>
              <a:t>Change</a:t>
            </a:r>
          </a:p>
        </p:txBody>
      </p:sp>
      <p:sp>
        <p:nvSpPr>
          <p:cNvPr id="6" name="Footer Placeholder 5"/>
          <p:cNvSpPr>
            <a:spLocks noGrp="1"/>
          </p:cNvSpPr>
          <p:nvPr>
            <p:ph type="ftr" sz="quarter" idx="17"/>
          </p:nvPr>
        </p:nvSpPr>
        <p:spPr/>
        <p:txBody>
          <a:bodyPr/>
          <a:lstStyle/>
          <a:p>
            <a:pPr>
              <a:defRPr/>
            </a:pPr>
            <a:r>
              <a:rPr lang="en-US" dirty="0" smtClean="0"/>
              <a:t>© 2011 IFS</a:t>
            </a:r>
            <a:endParaRPr lang="en-US" dirty="0"/>
          </a:p>
        </p:txBody>
      </p:sp>
      <p:sp>
        <p:nvSpPr>
          <p:cNvPr id="7" name="Slide Number Placeholder 6"/>
          <p:cNvSpPr>
            <a:spLocks noGrp="1"/>
          </p:cNvSpPr>
          <p:nvPr>
            <p:ph type="sldNum" sz="quarter" idx="18"/>
          </p:nvPr>
        </p:nvSpPr>
        <p:spPr/>
        <p:txBody>
          <a:bodyPr/>
          <a:lstStyle/>
          <a:p>
            <a:pPr>
              <a:defRPr/>
            </a:pPr>
            <a:fld id="{38028688-4EE7-48BE-857C-70C334D64EBF}" type="slidenum">
              <a:rPr lang="en-US" smtClean="0"/>
              <a:pPr>
                <a:defRPr/>
              </a:pPr>
              <a:t>9</a:t>
            </a:fld>
            <a:endParaRPr lang="en-US"/>
          </a:p>
        </p:txBody>
      </p:sp>
      <p:pic>
        <p:nvPicPr>
          <p:cNvPr id="10" name="Picture 9" descr="Go to fullsize image"/>
          <p:cNvPicPr/>
          <p:nvPr/>
        </p:nvPicPr>
        <p:blipFill>
          <a:blip r:embed="rId3"/>
          <a:srcRect/>
          <a:stretch>
            <a:fillRect/>
          </a:stretch>
        </p:blipFill>
        <p:spPr bwMode="auto">
          <a:xfrm>
            <a:off x="8088312" y="76200"/>
            <a:ext cx="1916113" cy="14946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IFS Presentation 2009">
  <a:themeElements>
    <a:clrScheme name="IFS Palette">
      <a:dk1>
        <a:srgbClr val="000000"/>
      </a:dk1>
      <a:lt1>
        <a:srgbClr val="FFFFFF"/>
      </a:lt1>
      <a:dk2>
        <a:srgbClr val="873E8D"/>
      </a:dk2>
      <a:lt2>
        <a:srgbClr val="919191"/>
      </a:lt2>
      <a:accent1>
        <a:srgbClr val="C20069"/>
      </a:accent1>
      <a:accent2>
        <a:srgbClr val="E53527"/>
      </a:accent2>
      <a:accent3>
        <a:srgbClr val="F7AC00"/>
      </a:accent3>
      <a:accent4>
        <a:srgbClr val="96C03A"/>
      </a:accent4>
      <a:accent5>
        <a:srgbClr val="0087C1"/>
      </a:accent5>
      <a:accent6>
        <a:srgbClr val="006996"/>
      </a:accent6>
      <a:hlink>
        <a:srgbClr val="5E5E5E"/>
      </a:hlink>
      <a:folHlink>
        <a:srgbClr val="C6C6C6"/>
      </a:folHlink>
    </a:clrScheme>
    <a:fontScheme name="IFS Presentation">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FS Palette">
      <a:dk1>
        <a:srgbClr val="000000"/>
      </a:dk1>
      <a:lt1>
        <a:srgbClr val="FFFFFF"/>
      </a:lt1>
      <a:dk2>
        <a:srgbClr val="873E8D"/>
      </a:dk2>
      <a:lt2>
        <a:srgbClr val="919191"/>
      </a:lt2>
      <a:accent1>
        <a:srgbClr val="C20069"/>
      </a:accent1>
      <a:accent2>
        <a:srgbClr val="E53527"/>
      </a:accent2>
      <a:accent3>
        <a:srgbClr val="F7AC00"/>
      </a:accent3>
      <a:accent4>
        <a:srgbClr val="96C03A"/>
      </a:accent4>
      <a:accent5>
        <a:srgbClr val="0087C1"/>
      </a:accent5>
      <a:accent6>
        <a:srgbClr val="006996"/>
      </a:accent6>
      <a:hlink>
        <a:srgbClr val="5E5E5E"/>
      </a:hlink>
      <a:folHlink>
        <a:srgbClr val="C6C6C6"/>
      </a:folHlink>
    </a:clrScheme>
    <a:fontScheme name="IFS Presentation">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FS Palette">
      <a:dk1>
        <a:srgbClr val="000000"/>
      </a:dk1>
      <a:lt1>
        <a:srgbClr val="FFFFFF"/>
      </a:lt1>
      <a:dk2>
        <a:srgbClr val="873E8D"/>
      </a:dk2>
      <a:lt2>
        <a:srgbClr val="919191"/>
      </a:lt2>
      <a:accent1>
        <a:srgbClr val="C20069"/>
      </a:accent1>
      <a:accent2>
        <a:srgbClr val="E53527"/>
      </a:accent2>
      <a:accent3>
        <a:srgbClr val="F7AC00"/>
      </a:accent3>
      <a:accent4>
        <a:srgbClr val="96C03A"/>
      </a:accent4>
      <a:accent5>
        <a:srgbClr val="0087C1"/>
      </a:accent5>
      <a:accent6>
        <a:srgbClr val="006996"/>
      </a:accent6>
      <a:hlink>
        <a:srgbClr val="5E5E5E"/>
      </a:hlink>
      <a:folHlink>
        <a:srgbClr val="C6C6C6"/>
      </a:folHlink>
    </a:clrScheme>
    <a:fontScheme name="IFS Presentation">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IFS Presentation 2009</Template>
  <TotalTime>0</TotalTime>
  <Words>1947</Words>
  <Application>Microsoft Office PowerPoint</Application>
  <PresentationFormat>Custom</PresentationFormat>
  <Paragraphs>539</Paragraphs>
  <Slides>56</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IFS Presentation 2009</vt:lpstr>
      <vt:lpstr>Clip</vt:lpstr>
      <vt:lpstr>Business Transformation and Change Management through ERP implementation</vt:lpstr>
      <vt:lpstr>Theme </vt:lpstr>
      <vt:lpstr>agenda</vt:lpstr>
      <vt:lpstr>Slowness to change usually means fear to the new   Source - UNKNOWN</vt:lpstr>
      <vt:lpstr>And we are in truly turbulent times </vt:lpstr>
      <vt:lpstr>And TAKE, FOR EXAMPLE, A RUSSIAN COMONAUT Sergei K. Krikalev WHO SPENT 313 DAYS IN SPACE ONLY TO RETURN TO A COUNTRY THAT NO LONGER EXISTED,   </vt:lpstr>
      <vt:lpstr>And NOT ONLY WAS HIS COUNTRY GONE BUT HIS HOMETOWN  NO LONGER HAD THE SAME NAME AS WHEN HE LEFT   </vt:lpstr>
      <vt:lpstr>Changing business scenario</vt:lpstr>
      <vt:lpstr>The 3 forces</vt:lpstr>
      <vt:lpstr>customer</vt:lpstr>
      <vt:lpstr>competition</vt:lpstr>
      <vt:lpstr>impact</vt:lpstr>
      <vt:lpstr>Slide 13</vt:lpstr>
      <vt:lpstr>People don’t like to change</vt:lpstr>
      <vt:lpstr>But there is a way…</vt:lpstr>
      <vt:lpstr>Erp implementation is packaged driven  business process re-engineering</vt:lpstr>
      <vt:lpstr>Role of bpr in erp</vt:lpstr>
      <vt:lpstr>Basic concept of reengineering</vt:lpstr>
      <vt:lpstr>What is reengineering?</vt:lpstr>
      <vt:lpstr>Fundamental </vt:lpstr>
      <vt:lpstr>radical</vt:lpstr>
      <vt:lpstr>dramatic</vt:lpstr>
      <vt:lpstr>Benefits of reengineering</vt:lpstr>
      <vt:lpstr>What is a business process</vt:lpstr>
      <vt:lpstr>Legacy applications</vt:lpstr>
      <vt:lpstr>Before reengineering</vt:lpstr>
      <vt:lpstr>After reengineering</vt:lpstr>
      <vt:lpstr>ERP connects all the critical business processes </vt:lpstr>
      <vt:lpstr>departmental boundaries are broken</vt:lpstr>
      <vt:lpstr>Kind of changes</vt:lpstr>
      <vt:lpstr>Common features</vt:lpstr>
      <vt:lpstr>Organization reduces fat</vt:lpstr>
      <vt:lpstr>A set of dedicated &amp; charged core users </vt:lpstr>
      <vt:lpstr>Understanding resistance</vt:lpstr>
      <vt:lpstr>Even though the best minds work together and every technical aspect is carefully scrutinized, projects can fail. Why?  </vt:lpstr>
      <vt:lpstr>Fortune 500 executives and chief information officers report that resistance is the primary reason why so many goods ideas fail  </vt:lpstr>
      <vt:lpstr>But it’s the people who can make or break the success of a project. Without their buy-in and support, projects are doomed  </vt:lpstr>
      <vt:lpstr>Understanding resistance</vt:lpstr>
      <vt:lpstr>Understanding resistance</vt:lpstr>
      <vt:lpstr>Newton’s law of motion</vt:lpstr>
      <vt:lpstr>What newton’s law have to do with erp?</vt:lpstr>
      <vt:lpstr>Why resistance?</vt:lpstr>
      <vt:lpstr>How to overcome resistance ?</vt:lpstr>
      <vt:lpstr>Slide 44</vt:lpstr>
      <vt:lpstr>Identify change agents</vt:lpstr>
      <vt:lpstr>training</vt:lpstr>
      <vt:lpstr>Employee involvement in erp movement</vt:lpstr>
      <vt:lpstr>communicate</vt:lpstr>
      <vt:lpstr>Top 10 benefits of erp implementation</vt:lpstr>
      <vt:lpstr>Barriers to erp implementation</vt:lpstr>
      <vt:lpstr>Slide 51</vt:lpstr>
      <vt:lpstr>Characteristics – effective core users</vt:lpstr>
      <vt:lpstr>Seek excellence &amp; success will follow</vt:lpstr>
      <vt:lpstr>Any questions?</vt:lpstr>
      <vt:lpstr>r. BALASUBRAMANIAN</vt:lpstr>
      <vt:lpstr>Slide 56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IFS</dc:subject>
  <dc:creator/>
  <cp:keywords>ifs; presentation</cp:keywords>
  <cp:lastModifiedBy/>
  <cp:revision>1</cp:revision>
  <dcterms:created xsi:type="dcterms:W3CDTF">2010-08-08T04:26:49Z</dcterms:created>
  <dcterms:modified xsi:type="dcterms:W3CDTF">2011-07-29T08:03:30Z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